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70" r:id="rId4"/>
    <p:sldId id="269" r:id="rId5"/>
    <p:sldId id="268" r:id="rId6"/>
    <p:sldId id="266" r:id="rId7"/>
    <p:sldId id="272" r:id="rId8"/>
    <p:sldId id="273" r:id="rId9"/>
    <p:sldId id="274" r:id="rId10"/>
    <p:sldId id="275" r:id="rId11"/>
    <p:sldId id="276" r:id="rId12"/>
    <p:sldId id="262" r:id="rId13"/>
    <p:sldId id="263" r:id="rId14"/>
    <p:sldId id="277" r:id="rId15"/>
    <p:sldId id="278" r:id="rId16"/>
    <p:sldId id="264" r:id="rId17"/>
    <p:sldId id="27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7"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werk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006957316886422E-2"/>
          <c:y val="1.6516372530564937E-2"/>
          <c:w val="0.94947131027401954"/>
          <c:h val="0.79294357488128597"/>
        </c:manualLayout>
      </c:layout>
      <c:lineChart>
        <c:grouping val="standard"/>
        <c:varyColors val="0"/>
        <c:ser>
          <c:idx val="0"/>
          <c:order val="0"/>
          <c:spPr>
            <a:ln w="38100" cap="rnd">
              <a:solidFill>
                <a:schemeClr val="accent1"/>
              </a:solidFill>
              <a:round/>
            </a:ln>
            <a:effectLst/>
          </c:spPr>
          <c:marker>
            <c:symbol val="none"/>
          </c:marker>
          <c:dPt>
            <c:idx val="212"/>
            <c:marker>
              <c:symbol val="none"/>
            </c:marker>
            <c:bubble3D val="0"/>
            <c:spPr>
              <a:ln w="38100" cap="rnd">
                <a:solidFill>
                  <a:srgbClr val="5B9BD5"/>
                </a:solidFill>
                <a:round/>
              </a:ln>
              <a:effectLst/>
            </c:spPr>
            <c:extLst>
              <c:ext xmlns:c16="http://schemas.microsoft.com/office/drawing/2014/chart" uri="{C3380CC4-5D6E-409C-BE32-E72D297353CC}">
                <c16:uniqueId val="{00000001-CF44-4FEE-B225-CBAAF9198493}"/>
              </c:ext>
            </c:extLst>
          </c:dPt>
          <c:dPt>
            <c:idx val="213"/>
            <c:marker>
              <c:symbol val="none"/>
            </c:marker>
            <c:bubble3D val="0"/>
            <c:spPr>
              <a:ln w="38100" cap="rnd">
                <a:solidFill>
                  <a:srgbClr val="5B9BD5"/>
                </a:solidFill>
                <a:round/>
              </a:ln>
              <a:effectLst/>
            </c:spPr>
            <c:extLst>
              <c:ext xmlns:c16="http://schemas.microsoft.com/office/drawing/2014/chart" uri="{C3380CC4-5D6E-409C-BE32-E72D297353CC}">
                <c16:uniqueId val="{00000003-CF44-4FEE-B225-CBAAF9198493}"/>
              </c:ext>
            </c:extLst>
          </c:dPt>
          <c:dPt>
            <c:idx val="214"/>
            <c:marker>
              <c:symbol val="none"/>
            </c:marker>
            <c:bubble3D val="0"/>
            <c:spPr>
              <a:ln w="38100" cap="rnd">
                <a:solidFill>
                  <a:srgbClr val="5B9BD5"/>
                </a:solidFill>
                <a:round/>
              </a:ln>
              <a:effectLst/>
            </c:spPr>
            <c:extLst>
              <c:ext xmlns:c16="http://schemas.microsoft.com/office/drawing/2014/chart" uri="{C3380CC4-5D6E-409C-BE32-E72D297353CC}">
                <c16:uniqueId val="{00000005-CF44-4FEE-B225-CBAAF9198493}"/>
              </c:ext>
            </c:extLst>
          </c:dPt>
          <c:dPt>
            <c:idx val="215"/>
            <c:marker>
              <c:symbol val="none"/>
            </c:marker>
            <c:bubble3D val="0"/>
            <c:spPr>
              <a:ln w="38100" cap="rnd">
                <a:solidFill>
                  <a:srgbClr val="5B9BD5"/>
                </a:solidFill>
                <a:round/>
              </a:ln>
              <a:effectLst/>
            </c:spPr>
            <c:extLst>
              <c:ext xmlns:c16="http://schemas.microsoft.com/office/drawing/2014/chart" uri="{C3380CC4-5D6E-409C-BE32-E72D297353CC}">
                <c16:uniqueId val="{00000007-CF44-4FEE-B225-CBAAF9198493}"/>
              </c:ext>
            </c:extLst>
          </c:dPt>
          <c:cat>
            <c:multiLvlStrRef>
              <c:f>Blad1!$A$3:$B$218</c:f>
              <c:multiLvlStrCache>
                <c:ptCount val="216"/>
                <c:lvl>
                  <c:pt idx="0">
                    <c:v>jan</c:v>
                  </c:pt>
                  <c:pt idx="1">
                    <c:v>feb</c:v>
                  </c:pt>
                  <c:pt idx="2">
                    <c:v>mrt</c:v>
                  </c:pt>
                  <c:pt idx="3">
                    <c:v>apr</c:v>
                  </c:pt>
                  <c:pt idx="4">
                    <c:v>mei</c:v>
                  </c:pt>
                  <c:pt idx="5">
                    <c:v>jun</c:v>
                  </c:pt>
                  <c:pt idx="6">
                    <c:v>jul</c:v>
                  </c:pt>
                  <c:pt idx="7">
                    <c:v>aug</c:v>
                  </c:pt>
                  <c:pt idx="8">
                    <c:v>sep</c:v>
                  </c:pt>
                  <c:pt idx="9">
                    <c:v>okt</c:v>
                  </c:pt>
                  <c:pt idx="10">
                    <c:v>nov</c:v>
                  </c:pt>
                  <c:pt idx="11">
                    <c:v>dec</c:v>
                  </c:pt>
                  <c:pt idx="12">
                    <c:v>jan</c:v>
                  </c:pt>
                  <c:pt idx="13">
                    <c:v>feb</c:v>
                  </c:pt>
                  <c:pt idx="14">
                    <c:v>mrt</c:v>
                  </c:pt>
                  <c:pt idx="15">
                    <c:v>apr</c:v>
                  </c:pt>
                  <c:pt idx="16">
                    <c:v>mei</c:v>
                  </c:pt>
                  <c:pt idx="17">
                    <c:v>jun</c:v>
                  </c:pt>
                  <c:pt idx="18">
                    <c:v>jul</c:v>
                  </c:pt>
                  <c:pt idx="19">
                    <c:v>aug</c:v>
                  </c:pt>
                  <c:pt idx="20">
                    <c:v>sep</c:v>
                  </c:pt>
                  <c:pt idx="21">
                    <c:v>okt</c:v>
                  </c:pt>
                  <c:pt idx="22">
                    <c:v>nov</c:v>
                  </c:pt>
                  <c:pt idx="23">
                    <c:v>dec</c:v>
                  </c:pt>
                  <c:pt idx="24">
                    <c:v>jan</c:v>
                  </c:pt>
                  <c:pt idx="25">
                    <c:v>feb</c:v>
                  </c:pt>
                  <c:pt idx="26">
                    <c:v>mrt</c:v>
                  </c:pt>
                  <c:pt idx="27">
                    <c:v>apr</c:v>
                  </c:pt>
                  <c:pt idx="28">
                    <c:v>mei</c:v>
                  </c:pt>
                  <c:pt idx="29">
                    <c:v>jun</c:v>
                  </c:pt>
                  <c:pt idx="30">
                    <c:v>jul</c:v>
                  </c:pt>
                  <c:pt idx="31">
                    <c:v>aug</c:v>
                  </c:pt>
                  <c:pt idx="32">
                    <c:v>sep</c:v>
                  </c:pt>
                  <c:pt idx="33">
                    <c:v>okt</c:v>
                  </c:pt>
                  <c:pt idx="34">
                    <c:v>nov</c:v>
                  </c:pt>
                  <c:pt idx="35">
                    <c:v>dec</c:v>
                  </c:pt>
                  <c:pt idx="36">
                    <c:v>jan</c:v>
                  </c:pt>
                  <c:pt idx="37">
                    <c:v>feb</c:v>
                  </c:pt>
                  <c:pt idx="38">
                    <c:v>mrt</c:v>
                  </c:pt>
                  <c:pt idx="39">
                    <c:v>apr</c:v>
                  </c:pt>
                  <c:pt idx="40">
                    <c:v>mei</c:v>
                  </c:pt>
                  <c:pt idx="41">
                    <c:v>jun</c:v>
                  </c:pt>
                  <c:pt idx="42">
                    <c:v>jul</c:v>
                  </c:pt>
                  <c:pt idx="43">
                    <c:v>aug</c:v>
                  </c:pt>
                  <c:pt idx="44">
                    <c:v>sep</c:v>
                  </c:pt>
                  <c:pt idx="45">
                    <c:v>okt</c:v>
                  </c:pt>
                  <c:pt idx="46">
                    <c:v>nov</c:v>
                  </c:pt>
                  <c:pt idx="47">
                    <c:v>dec</c:v>
                  </c:pt>
                  <c:pt idx="48">
                    <c:v>jan</c:v>
                  </c:pt>
                  <c:pt idx="49">
                    <c:v>feb</c:v>
                  </c:pt>
                  <c:pt idx="50">
                    <c:v>mrt</c:v>
                  </c:pt>
                  <c:pt idx="51">
                    <c:v>apr</c:v>
                  </c:pt>
                  <c:pt idx="52">
                    <c:v>mei</c:v>
                  </c:pt>
                  <c:pt idx="53">
                    <c:v>jun</c:v>
                  </c:pt>
                  <c:pt idx="54">
                    <c:v>jul</c:v>
                  </c:pt>
                  <c:pt idx="55">
                    <c:v>aug</c:v>
                  </c:pt>
                  <c:pt idx="56">
                    <c:v>sep</c:v>
                  </c:pt>
                  <c:pt idx="57">
                    <c:v>okt</c:v>
                  </c:pt>
                  <c:pt idx="58">
                    <c:v>nov</c:v>
                  </c:pt>
                  <c:pt idx="59">
                    <c:v>dec</c:v>
                  </c:pt>
                  <c:pt idx="60">
                    <c:v>jan</c:v>
                  </c:pt>
                  <c:pt idx="61">
                    <c:v>feb</c:v>
                  </c:pt>
                  <c:pt idx="62">
                    <c:v>mrt</c:v>
                  </c:pt>
                  <c:pt idx="63">
                    <c:v>apr</c:v>
                  </c:pt>
                  <c:pt idx="64">
                    <c:v>mei</c:v>
                  </c:pt>
                  <c:pt idx="65">
                    <c:v>jun</c:v>
                  </c:pt>
                  <c:pt idx="66">
                    <c:v>jul</c:v>
                  </c:pt>
                  <c:pt idx="67">
                    <c:v>aug</c:v>
                  </c:pt>
                  <c:pt idx="68">
                    <c:v>sep</c:v>
                  </c:pt>
                  <c:pt idx="69">
                    <c:v>okt</c:v>
                  </c:pt>
                  <c:pt idx="70">
                    <c:v>nov</c:v>
                  </c:pt>
                  <c:pt idx="71">
                    <c:v>dec</c:v>
                  </c:pt>
                  <c:pt idx="72">
                    <c:v>jan</c:v>
                  </c:pt>
                  <c:pt idx="73">
                    <c:v>feb</c:v>
                  </c:pt>
                  <c:pt idx="74">
                    <c:v>mrt</c:v>
                  </c:pt>
                  <c:pt idx="75">
                    <c:v>apr</c:v>
                  </c:pt>
                  <c:pt idx="76">
                    <c:v>mei</c:v>
                  </c:pt>
                  <c:pt idx="77">
                    <c:v>jun</c:v>
                  </c:pt>
                  <c:pt idx="78">
                    <c:v>jul</c:v>
                  </c:pt>
                  <c:pt idx="79">
                    <c:v>aug</c:v>
                  </c:pt>
                  <c:pt idx="80">
                    <c:v>sep</c:v>
                  </c:pt>
                  <c:pt idx="81">
                    <c:v>okt</c:v>
                  </c:pt>
                  <c:pt idx="82">
                    <c:v>nov</c:v>
                  </c:pt>
                  <c:pt idx="83">
                    <c:v>dec</c:v>
                  </c:pt>
                  <c:pt idx="84">
                    <c:v>jan</c:v>
                  </c:pt>
                  <c:pt idx="85">
                    <c:v>feb</c:v>
                  </c:pt>
                  <c:pt idx="86">
                    <c:v>mrt</c:v>
                  </c:pt>
                  <c:pt idx="87">
                    <c:v>apr</c:v>
                  </c:pt>
                  <c:pt idx="88">
                    <c:v>mei</c:v>
                  </c:pt>
                  <c:pt idx="89">
                    <c:v>jun</c:v>
                  </c:pt>
                  <c:pt idx="90">
                    <c:v>jul</c:v>
                  </c:pt>
                  <c:pt idx="91">
                    <c:v>aug</c:v>
                  </c:pt>
                  <c:pt idx="92">
                    <c:v>sep</c:v>
                  </c:pt>
                  <c:pt idx="93">
                    <c:v>okt</c:v>
                  </c:pt>
                  <c:pt idx="94">
                    <c:v>nov</c:v>
                  </c:pt>
                  <c:pt idx="95">
                    <c:v>dec</c:v>
                  </c:pt>
                  <c:pt idx="96">
                    <c:v>jan</c:v>
                  </c:pt>
                  <c:pt idx="97">
                    <c:v>feb</c:v>
                  </c:pt>
                  <c:pt idx="98">
                    <c:v>mrt</c:v>
                  </c:pt>
                  <c:pt idx="99">
                    <c:v>apr</c:v>
                  </c:pt>
                  <c:pt idx="100">
                    <c:v>mei</c:v>
                  </c:pt>
                  <c:pt idx="101">
                    <c:v>jun</c:v>
                  </c:pt>
                  <c:pt idx="102">
                    <c:v>jul</c:v>
                  </c:pt>
                  <c:pt idx="103">
                    <c:v>aug</c:v>
                  </c:pt>
                  <c:pt idx="104">
                    <c:v>sep</c:v>
                  </c:pt>
                  <c:pt idx="105">
                    <c:v>okt</c:v>
                  </c:pt>
                  <c:pt idx="106">
                    <c:v>nov</c:v>
                  </c:pt>
                  <c:pt idx="107">
                    <c:v>dec</c:v>
                  </c:pt>
                  <c:pt idx="108">
                    <c:v>jan</c:v>
                  </c:pt>
                  <c:pt idx="109">
                    <c:v>feb</c:v>
                  </c:pt>
                  <c:pt idx="110">
                    <c:v>mrt</c:v>
                  </c:pt>
                  <c:pt idx="111">
                    <c:v>apr</c:v>
                  </c:pt>
                  <c:pt idx="112">
                    <c:v>mei</c:v>
                  </c:pt>
                  <c:pt idx="113">
                    <c:v>jun</c:v>
                  </c:pt>
                  <c:pt idx="114">
                    <c:v>jul</c:v>
                  </c:pt>
                  <c:pt idx="115">
                    <c:v>aug</c:v>
                  </c:pt>
                  <c:pt idx="116">
                    <c:v>sep</c:v>
                  </c:pt>
                  <c:pt idx="117">
                    <c:v>okt</c:v>
                  </c:pt>
                  <c:pt idx="118">
                    <c:v>nov</c:v>
                  </c:pt>
                  <c:pt idx="119">
                    <c:v>dec</c:v>
                  </c:pt>
                  <c:pt idx="120">
                    <c:v>jan</c:v>
                  </c:pt>
                  <c:pt idx="121">
                    <c:v>feb</c:v>
                  </c:pt>
                  <c:pt idx="122">
                    <c:v>mrt</c:v>
                  </c:pt>
                  <c:pt idx="123">
                    <c:v>apr</c:v>
                  </c:pt>
                  <c:pt idx="124">
                    <c:v>mei</c:v>
                  </c:pt>
                  <c:pt idx="125">
                    <c:v>jun</c:v>
                  </c:pt>
                  <c:pt idx="126">
                    <c:v>jul</c:v>
                  </c:pt>
                  <c:pt idx="127">
                    <c:v>aug</c:v>
                  </c:pt>
                  <c:pt idx="128">
                    <c:v>sep</c:v>
                  </c:pt>
                  <c:pt idx="129">
                    <c:v>okt</c:v>
                  </c:pt>
                  <c:pt idx="130">
                    <c:v>nov</c:v>
                  </c:pt>
                  <c:pt idx="131">
                    <c:v>dec</c:v>
                  </c:pt>
                  <c:pt idx="132">
                    <c:v>jan</c:v>
                  </c:pt>
                  <c:pt idx="133">
                    <c:v>feb</c:v>
                  </c:pt>
                  <c:pt idx="134">
                    <c:v>mrt</c:v>
                  </c:pt>
                  <c:pt idx="135">
                    <c:v>apr</c:v>
                  </c:pt>
                  <c:pt idx="136">
                    <c:v>mei</c:v>
                  </c:pt>
                  <c:pt idx="137">
                    <c:v>jun</c:v>
                  </c:pt>
                  <c:pt idx="138">
                    <c:v>jul</c:v>
                  </c:pt>
                  <c:pt idx="139">
                    <c:v>aug</c:v>
                  </c:pt>
                  <c:pt idx="140">
                    <c:v>sep</c:v>
                  </c:pt>
                  <c:pt idx="141">
                    <c:v>okt</c:v>
                  </c:pt>
                  <c:pt idx="142">
                    <c:v>nov</c:v>
                  </c:pt>
                  <c:pt idx="143">
                    <c:v>dec</c:v>
                  </c:pt>
                  <c:pt idx="144">
                    <c:v>jan</c:v>
                  </c:pt>
                  <c:pt idx="145">
                    <c:v>feb</c:v>
                  </c:pt>
                  <c:pt idx="146">
                    <c:v>mrt</c:v>
                  </c:pt>
                  <c:pt idx="147">
                    <c:v>apr</c:v>
                  </c:pt>
                  <c:pt idx="148">
                    <c:v>mei</c:v>
                  </c:pt>
                  <c:pt idx="149">
                    <c:v>jun</c:v>
                  </c:pt>
                  <c:pt idx="150">
                    <c:v>jul</c:v>
                  </c:pt>
                  <c:pt idx="151">
                    <c:v>aug</c:v>
                  </c:pt>
                  <c:pt idx="152">
                    <c:v>sep</c:v>
                  </c:pt>
                  <c:pt idx="153">
                    <c:v>okt</c:v>
                  </c:pt>
                  <c:pt idx="154">
                    <c:v>nov</c:v>
                  </c:pt>
                  <c:pt idx="155">
                    <c:v>dec</c:v>
                  </c:pt>
                  <c:pt idx="156">
                    <c:v>jan</c:v>
                  </c:pt>
                  <c:pt idx="157">
                    <c:v>feb</c:v>
                  </c:pt>
                  <c:pt idx="158">
                    <c:v>mrt</c:v>
                  </c:pt>
                  <c:pt idx="159">
                    <c:v>apr</c:v>
                  </c:pt>
                  <c:pt idx="160">
                    <c:v>mei</c:v>
                  </c:pt>
                  <c:pt idx="161">
                    <c:v>jun</c:v>
                  </c:pt>
                  <c:pt idx="162">
                    <c:v>jul</c:v>
                  </c:pt>
                  <c:pt idx="163">
                    <c:v>aug</c:v>
                  </c:pt>
                  <c:pt idx="164">
                    <c:v>sep</c:v>
                  </c:pt>
                  <c:pt idx="165">
                    <c:v>okt</c:v>
                  </c:pt>
                  <c:pt idx="166">
                    <c:v>nov</c:v>
                  </c:pt>
                  <c:pt idx="167">
                    <c:v>dec</c:v>
                  </c:pt>
                  <c:pt idx="168">
                    <c:v>jan</c:v>
                  </c:pt>
                  <c:pt idx="169">
                    <c:v>feb</c:v>
                  </c:pt>
                  <c:pt idx="170">
                    <c:v>mrt</c:v>
                  </c:pt>
                  <c:pt idx="171">
                    <c:v>apr</c:v>
                  </c:pt>
                  <c:pt idx="172">
                    <c:v>mei</c:v>
                  </c:pt>
                  <c:pt idx="173">
                    <c:v>jun</c:v>
                  </c:pt>
                  <c:pt idx="174">
                    <c:v>jul</c:v>
                  </c:pt>
                  <c:pt idx="175">
                    <c:v>aug</c:v>
                  </c:pt>
                  <c:pt idx="176">
                    <c:v>sep</c:v>
                  </c:pt>
                  <c:pt idx="177">
                    <c:v>okt</c:v>
                  </c:pt>
                  <c:pt idx="178">
                    <c:v>nov</c:v>
                  </c:pt>
                  <c:pt idx="179">
                    <c:v>dec</c:v>
                  </c:pt>
                  <c:pt idx="180">
                    <c:v>jan</c:v>
                  </c:pt>
                  <c:pt idx="181">
                    <c:v>feb</c:v>
                  </c:pt>
                  <c:pt idx="182">
                    <c:v>mrt</c:v>
                  </c:pt>
                  <c:pt idx="183">
                    <c:v>apr</c:v>
                  </c:pt>
                  <c:pt idx="184">
                    <c:v>mei</c:v>
                  </c:pt>
                  <c:pt idx="185">
                    <c:v>jun</c:v>
                  </c:pt>
                  <c:pt idx="186">
                    <c:v>jul</c:v>
                  </c:pt>
                  <c:pt idx="187">
                    <c:v>aug</c:v>
                  </c:pt>
                  <c:pt idx="188">
                    <c:v>sep</c:v>
                  </c:pt>
                  <c:pt idx="189">
                    <c:v>okt</c:v>
                  </c:pt>
                  <c:pt idx="190">
                    <c:v>nov</c:v>
                  </c:pt>
                  <c:pt idx="191">
                    <c:v>dec</c:v>
                  </c:pt>
                  <c:pt idx="192">
                    <c:v>jan</c:v>
                  </c:pt>
                  <c:pt idx="193">
                    <c:v>feb</c:v>
                  </c:pt>
                  <c:pt idx="194">
                    <c:v>mrt</c:v>
                  </c:pt>
                  <c:pt idx="195">
                    <c:v>apr</c:v>
                  </c:pt>
                  <c:pt idx="196">
                    <c:v>mei</c:v>
                  </c:pt>
                  <c:pt idx="197">
                    <c:v>jun</c:v>
                  </c:pt>
                  <c:pt idx="198">
                    <c:v>jul</c:v>
                  </c:pt>
                  <c:pt idx="199">
                    <c:v>aug</c:v>
                  </c:pt>
                  <c:pt idx="200">
                    <c:v>sep</c:v>
                  </c:pt>
                  <c:pt idx="201">
                    <c:v>okt</c:v>
                  </c:pt>
                  <c:pt idx="202">
                    <c:v>nov</c:v>
                  </c:pt>
                  <c:pt idx="203">
                    <c:v>dec</c:v>
                  </c:pt>
                  <c:pt idx="204">
                    <c:v>jan</c:v>
                  </c:pt>
                  <c:pt idx="205">
                    <c:v>feb</c:v>
                  </c:pt>
                  <c:pt idx="206">
                    <c:v>mrt</c:v>
                  </c:pt>
                  <c:pt idx="207">
                    <c:v>apr</c:v>
                  </c:pt>
                  <c:pt idx="208">
                    <c:v>mei</c:v>
                  </c:pt>
                  <c:pt idx="209">
                    <c:v>juni</c:v>
                  </c:pt>
                  <c:pt idx="210">
                    <c:v>juli</c:v>
                  </c:pt>
                  <c:pt idx="211">
                    <c:v>augustus</c:v>
                  </c:pt>
                  <c:pt idx="212">
                    <c:v>september</c:v>
                  </c:pt>
                  <c:pt idx="213">
                    <c:v>oktober</c:v>
                  </c:pt>
                  <c:pt idx="214">
                    <c:v>november</c:v>
                  </c:pt>
                  <c:pt idx="215">
                    <c:v>december</c:v>
                  </c:pt>
                </c:lvl>
                <c:lvl>
                  <c:pt idx="0">
                    <c:v>2003</c:v>
                  </c:pt>
                  <c:pt idx="12">
                    <c:v>2004</c:v>
                  </c:pt>
                  <c:pt idx="24">
                    <c:v>2005</c:v>
                  </c:pt>
                  <c:pt idx="36">
                    <c:v>2006</c:v>
                  </c:pt>
                  <c:pt idx="48">
                    <c:v>2007</c:v>
                  </c:pt>
                  <c:pt idx="60">
                    <c:v>2008</c:v>
                  </c:pt>
                  <c:pt idx="72">
                    <c:v>2009</c:v>
                  </c:pt>
                  <c:pt idx="84">
                    <c:v>2010</c:v>
                  </c:pt>
                  <c:pt idx="96">
                    <c:v>2011</c:v>
                  </c:pt>
                  <c:pt idx="108">
                    <c:v>2012</c:v>
                  </c:pt>
                  <c:pt idx="120">
                    <c:v>2013</c:v>
                  </c:pt>
                  <c:pt idx="132">
                    <c:v>2014</c:v>
                  </c:pt>
                  <c:pt idx="144">
                    <c:v>2015</c:v>
                  </c:pt>
                  <c:pt idx="156">
                    <c:v>2016</c:v>
                  </c:pt>
                  <c:pt idx="168">
                    <c:v>2017</c:v>
                  </c:pt>
                  <c:pt idx="180">
                    <c:v>2018</c:v>
                  </c:pt>
                  <c:pt idx="192">
                    <c:v>2019</c:v>
                  </c:pt>
                  <c:pt idx="204">
                    <c:v>2020</c:v>
                  </c:pt>
                </c:lvl>
              </c:multiLvlStrCache>
            </c:multiLvlStrRef>
          </c:cat>
          <c:val>
            <c:numRef>
              <c:f>Blad1!$C$3:$C$218</c:f>
              <c:numCache>
                <c:formatCode>0.0%</c:formatCode>
                <c:ptCount val="216"/>
                <c:pt idx="0">
                  <c:v>4.258964631012116E-2</c:v>
                </c:pt>
                <c:pt idx="1">
                  <c:v>4.354207436399217E-2</c:v>
                </c:pt>
                <c:pt idx="2">
                  <c:v>4.504835353164402E-2</c:v>
                </c:pt>
                <c:pt idx="3">
                  <c:v>4.6483180428134555E-2</c:v>
                </c:pt>
                <c:pt idx="4">
                  <c:v>4.7403787416004886E-2</c:v>
                </c:pt>
                <c:pt idx="5">
                  <c:v>4.8189823874755379E-2</c:v>
                </c:pt>
                <c:pt idx="6">
                  <c:v>4.9200341838603348E-2</c:v>
                </c:pt>
                <c:pt idx="7">
                  <c:v>4.9774307673539096E-2</c:v>
                </c:pt>
                <c:pt idx="8">
                  <c:v>5.0476656074309463E-2</c:v>
                </c:pt>
                <c:pt idx="9">
                  <c:v>5.1501098364657064E-2</c:v>
                </c:pt>
                <c:pt idx="10">
                  <c:v>5.2503052503052504E-2</c:v>
                </c:pt>
                <c:pt idx="11">
                  <c:v>5.3647806427960402E-2</c:v>
                </c:pt>
                <c:pt idx="12">
                  <c:v>5.4037570139058307E-2</c:v>
                </c:pt>
                <c:pt idx="13">
                  <c:v>5.425505974152646E-2</c:v>
                </c:pt>
                <c:pt idx="14">
                  <c:v>5.5453991468616695E-2</c:v>
                </c:pt>
                <c:pt idx="15">
                  <c:v>5.7243558580456974E-2</c:v>
                </c:pt>
                <c:pt idx="16">
                  <c:v>5.7781014809419759E-2</c:v>
                </c:pt>
                <c:pt idx="17">
                  <c:v>5.8073138136313936E-2</c:v>
                </c:pt>
                <c:pt idx="18">
                  <c:v>5.6661004610531425E-2</c:v>
                </c:pt>
                <c:pt idx="19">
                  <c:v>5.6440822284393628E-2</c:v>
                </c:pt>
                <c:pt idx="20">
                  <c:v>5.6576225818226064E-2</c:v>
                </c:pt>
                <c:pt idx="21">
                  <c:v>5.7302415928129173E-2</c:v>
                </c:pt>
                <c:pt idx="22">
                  <c:v>5.7395947093799297E-2</c:v>
                </c:pt>
                <c:pt idx="23">
                  <c:v>5.8859149812280492E-2</c:v>
                </c:pt>
                <c:pt idx="24">
                  <c:v>5.9122849527501818E-2</c:v>
                </c:pt>
                <c:pt idx="25">
                  <c:v>6.0360469335913873E-2</c:v>
                </c:pt>
                <c:pt idx="26">
                  <c:v>6.0243872992876979E-2</c:v>
                </c:pt>
                <c:pt idx="27">
                  <c:v>6.0084286574352802E-2</c:v>
                </c:pt>
                <c:pt idx="28">
                  <c:v>6.0175713082200023E-2</c:v>
                </c:pt>
                <c:pt idx="29">
                  <c:v>5.9064116444123661E-2</c:v>
                </c:pt>
                <c:pt idx="30">
                  <c:v>5.9050373583996146E-2</c:v>
                </c:pt>
                <c:pt idx="31">
                  <c:v>5.8398555087296806E-2</c:v>
                </c:pt>
                <c:pt idx="32">
                  <c:v>5.8103241296518608E-2</c:v>
                </c:pt>
                <c:pt idx="33">
                  <c:v>5.8047493403693931E-2</c:v>
                </c:pt>
                <c:pt idx="34">
                  <c:v>5.7461612284069097E-2</c:v>
                </c:pt>
                <c:pt idx="35">
                  <c:v>5.7046979865771813E-2</c:v>
                </c:pt>
                <c:pt idx="36">
                  <c:v>5.5029372976861286E-2</c:v>
                </c:pt>
                <c:pt idx="37">
                  <c:v>5.4608737397983678E-2</c:v>
                </c:pt>
                <c:pt idx="38">
                  <c:v>5.3275737940964719E-2</c:v>
                </c:pt>
                <c:pt idx="39">
                  <c:v>5.183585313174946E-2</c:v>
                </c:pt>
                <c:pt idx="40">
                  <c:v>5.1701334615847062E-2</c:v>
                </c:pt>
                <c:pt idx="41">
                  <c:v>4.9538203190596139E-2</c:v>
                </c:pt>
                <c:pt idx="42">
                  <c:v>4.9292396258095464E-2</c:v>
                </c:pt>
                <c:pt idx="43">
                  <c:v>4.8172558418214502E-2</c:v>
                </c:pt>
                <c:pt idx="44">
                  <c:v>4.7584887613582018E-2</c:v>
                </c:pt>
                <c:pt idx="45">
                  <c:v>4.7352099236641222E-2</c:v>
                </c:pt>
                <c:pt idx="46">
                  <c:v>4.7086801426872771E-2</c:v>
                </c:pt>
                <c:pt idx="47">
                  <c:v>4.6020638121219308E-2</c:v>
                </c:pt>
                <c:pt idx="48">
                  <c:v>4.5244581309960917E-2</c:v>
                </c:pt>
                <c:pt idx="49">
                  <c:v>4.4911948942205411E-2</c:v>
                </c:pt>
                <c:pt idx="50">
                  <c:v>4.2909348107980666E-2</c:v>
                </c:pt>
                <c:pt idx="51">
                  <c:v>4.1882352941176468E-2</c:v>
                </c:pt>
                <c:pt idx="52">
                  <c:v>4.1789287816362569E-2</c:v>
                </c:pt>
                <c:pt idx="53">
                  <c:v>4.0900035157623346E-2</c:v>
                </c:pt>
                <c:pt idx="54">
                  <c:v>4.1944932630345634E-2</c:v>
                </c:pt>
                <c:pt idx="55">
                  <c:v>4.0785321958630362E-2</c:v>
                </c:pt>
                <c:pt idx="56">
                  <c:v>4.0508989026383377E-2</c:v>
                </c:pt>
                <c:pt idx="57">
                  <c:v>3.9995335820895525E-2</c:v>
                </c:pt>
                <c:pt idx="58">
                  <c:v>3.9556592765460911E-2</c:v>
                </c:pt>
                <c:pt idx="59">
                  <c:v>3.8945895522388058E-2</c:v>
                </c:pt>
                <c:pt idx="60">
                  <c:v>3.8452602230483274E-2</c:v>
                </c:pt>
                <c:pt idx="61">
                  <c:v>3.6410018552875699E-2</c:v>
                </c:pt>
                <c:pt idx="62">
                  <c:v>3.614457831325301E-2</c:v>
                </c:pt>
                <c:pt idx="63">
                  <c:v>3.6678200692041522E-2</c:v>
                </c:pt>
                <c:pt idx="64">
                  <c:v>3.6887608069164267E-2</c:v>
                </c:pt>
                <c:pt idx="65">
                  <c:v>3.6738454451226532E-2</c:v>
                </c:pt>
                <c:pt idx="66">
                  <c:v>3.6265254432419985E-2</c:v>
                </c:pt>
                <c:pt idx="67">
                  <c:v>3.5681399631675874E-2</c:v>
                </c:pt>
                <c:pt idx="68">
                  <c:v>3.6346905912123306E-2</c:v>
                </c:pt>
                <c:pt idx="69">
                  <c:v>3.6054656102882075E-2</c:v>
                </c:pt>
                <c:pt idx="70">
                  <c:v>3.6111429554052506E-2</c:v>
                </c:pt>
                <c:pt idx="71">
                  <c:v>3.6769759450171823E-2</c:v>
                </c:pt>
                <c:pt idx="72">
                  <c:v>3.7235865219874355E-2</c:v>
                </c:pt>
                <c:pt idx="73">
                  <c:v>3.8071355294654052E-2</c:v>
                </c:pt>
                <c:pt idx="74">
                  <c:v>3.8978801002963304E-2</c:v>
                </c:pt>
                <c:pt idx="75">
                  <c:v>4.1191236878137839E-2</c:v>
                </c:pt>
                <c:pt idx="76">
                  <c:v>4.1904544416533455E-2</c:v>
                </c:pt>
                <c:pt idx="77">
                  <c:v>4.2762405671163961E-2</c:v>
                </c:pt>
                <c:pt idx="78">
                  <c:v>4.4731724059032148E-2</c:v>
                </c:pt>
                <c:pt idx="79">
                  <c:v>4.5579477782867611E-2</c:v>
                </c:pt>
                <c:pt idx="80">
                  <c:v>4.6724690792487401E-2</c:v>
                </c:pt>
                <c:pt idx="81">
                  <c:v>4.7253125358412661E-2</c:v>
                </c:pt>
                <c:pt idx="82">
                  <c:v>4.8564867967853045E-2</c:v>
                </c:pt>
                <c:pt idx="83">
                  <c:v>4.9776350498910424E-2</c:v>
                </c:pt>
                <c:pt idx="84">
                  <c:v>5.0934954686245267E-2</c:v>
                </c:pt>
                <c:pt idx="85">
                  <c:v>5.0901987820291851E-2</c:v>
                </c:pt>
                <c:pt idx="86">
                  <c:v>5.0667894979272224E-2</c:v>
                </c:pt>
                <c:pt idx="87">
                  <c:v>4.9643760055159733E-2</c:v>
                </c:pt>
                <c:pt idx="88">
                  <c:v>4.9793483249196878E-2</c:v>
                </c:pt>
                <c:pt idx="89">
                  <c:v>4.986213235294118E-2</c:v>
                </c:pt>
                <c:pt idx="90">
                  <c:v>5.0223598211214311E-2</c:v>
                </c:pt>
                <c:pt idx="91">
                  <c:v>5.0143430866322433E-2</c:v>
                </c:pt>
                <c:pt idx="92">
                  <c:v>4.9701561065197429E-2</c:v>
                </c:pt>
                <c:pt idx="93">
                  <c:v>4.9208534067446665E-2</c:v>
                </c:pt>
                <c:pt idx="94">
                  <c:v>4.9381301558203486E-2</c:v>
                </c:pt>
                <c:pt idx="95">
                  <c:v>4.9599083619702174E-2</c:v>
                </c:pt>
                <c:pt idx="96">
                  <c:v>4.9402573529411763E-2</c:v>
                </c:pt>
                <c:pt idx="97">
                  <c:v>4.8839347276488164E-2</c:v>
                </c:pt>
                <c:pt idx="98">
                  <c:v>4.7652013384100612E-2</c:v>
                </c:pt>
                <c:pt idx="99">
                  <c:v>4.7443149024587322E-2</c:v>
                </c:pt>
                <c:pt idx="100">
                  <c:v>4.7833622183708839E-2</c:v>
                </c:pt>
                <c:pt idx="101">
                  <c:v>4.7136106949406474E-2</c:v>
                </c:pt>
                <c:pt idx="102">
                  <c:v>4.8997002536315427E-2</c:v>
                </c:pt>
                <c:pt idx="103">
                  <c:v>4.911998159438629E-2</c:v>
                </c:pt>
                <c:pt idx="104">
                  <c:v>5.0572082379862701E-2</c:v>
                </c:pt>
                <c:pt idx="105">
                  <c:v>5.2235401459854017E-2</c:v>
                </c:pt>
                <c:pt idx="106">
                  <c:v>5.3900386627245847E-2</c:v>
                </c:pt>
                <c:pt idx="107">
                  <c:v>5.3688989784335985E-2</c:v>
                </c:pt>
                <c:pt idx="108">
                  <c:v>5.5170847996367352E-2</c:v>
                </c:pt>
                <c:pt idx="109">
                  <c:v>5.4747841890049977E-2</c:v>
                </c:pt>
                <c:pt idx="110">
                  <c:v>5.5328334469438765E-2</c:v>
                </c:pt>
                <c:pt idx="111">
                  <c:v>5.6922553577503116E-2</c:v>
                </c:pt>
                <c:pt idx="112">
                  <c:v>5.6744818212708124E-2</c:v>
                </c:pt>
                <c:pt idx="113">
                  <c:v>5.6858081322913125E-2</c:v>
                </c:pt>
                <c:pt idx="114">
                  <c:v>5.8637083993660855E-2</c:v>
                </c:pt>
                <c:pt idx="115">
                  <c:v>5.8325812274368234E-2</c:v>
                </c:pt>
                <c:pt idx="116">
                  <c:v>5.9677964193221487E-2</c:v>
                </c:pt>
                <c:pt idx="117">
                  <c:v>6.0643564356435642E-2</c:v>
                </c:pt>
                <c:pt idx="118">
                  <c:v>6.234526221021832E-2</c:v>
                </c:pt>
                <c:pt idx="119">
                  <c:v>6.4291334157581204E-2</c:v>
                </c:pt>
                <c:pt idx="120">
                  <c:v>6.6231867761160468E-2</c:v>
                </c:pt>
                <c:pt idx="121">
                  <c:v>6.7573645154036424E-2</c:v>
                </c:pt>
                <c:pt idx="122">
                  <c:v>6.9456912028725309E-2</c:v>
                </c:pt>
                <c:pt idx="123">
                  <c:v>7.0177408488659332E-2</c:v>
                </c:pt>
                <c:pt idx="124">
                  <c:v>7.0987307649107045E-2</c:v>
                </c:pt>
                <c:pt idx="125">
                  <c:v>7.2719111210862983E-2</c:v>
                </c:pt>
                <c:pt idx="126">
                  <c:v>7.4730700179533219E-2</c:v>
                </c:pt>
                <c:pt idx="127">
                  <c:v>7.512052920731023E-2</c:v>
                </c:pt>
                <c:pt idx="128">
                  <c:v>7.5554063129617197E-2</c:v>
                </c:pt>
                <c:pt idx="129">
                  <c:v>7.5969165456373583E-2</c:v>
                </c:pt>
                <c:pt idx="130">
                  <c:v>7.5752489649770618E-2</c:v>
                </c:pt>
                <c:pt idx="131">
                  <c:v>7.7182339063026628E-2</c:v>
                </c:pt>
                <c:pt idx="132">
                  <c:v>7.7675359712230219E-2</c:v>
                </c:pt>
                <c:pt idx="133">
                  <c:v>7.8592309422082299E-2</c:v>
                </c:pt>
                <c:pt idx="134">
                  <c:v>7.8165593584095791E-2</c:v>
                </c:pt>
                <c:pt idx="135">
                  <c:v>7.724449463579898E-2</c:v>
                </c:pt>
                <c:pt idx="136">
                  <c:v>7.5812274368231042E-2</c:v>
                </c:pt>
                <c:pt idx="137">
                  <c:v>7.4157811440198965E-2</c:v>
                </c:pt>
                <c:pt idx="138">
                  <c:v>7.3187259995482271E-2</c:v>
                </c:pt>
                <c:pt idx="139">
                  <c:v>7.1912395574621812E-2</c:v>
                </c:pt>
                <c:pt idx="140">
                  <c:v>7.1130179519024506E-2</c:v>
                </c:pt>
                <c:pt idx="141">
                  <c:v>7.1067131451703583E-2</c:v>
                </c:pt>
                <c:pt idx="142">
                  <c:v>7.1340298842826652E-2</c:v>
                </c:pt>
                <c:pt idx="143">
                  <c:v>7.2239074261318953E-2</c:v>
                </c:pt>
                <c:pt idx="144">
                  <c:v>7.2277005826983418E-2</c:v>
                </c:pt>
                <c:pt idx="145">
                  <c:v>7.1035798451352258E-2</c:v>
                </c:pt>
                <c:pt idx="146">
                  <c:v>7.0321276117726358E-2</c:v>
                </c:pt>
                <c:pt idx="147">
                  <c:v>7.0153777079357951E-2</c:v>
                </c:pt>
                <c:pt idx="148">
                  <c:v>6.9232495511669656E-2</c:v>
                </c:pt>
                <c:pt idx="149">
                  <c:v>6.8574635241301904E-2</c:v>
                </c:pt>
                <c:pt idx="150">
                  <c:v>6.7737587059087848E-2</c:v>
                </c:pt>
                <c:pt idx="151">
                  <c:v>6.778900112233445E-2</c:v>
                </c:pt>
                <c:pt idx="152">
                  <c:v>6.8365514144589135E-2</c:v>
                </c:pt>
                <c:pt idx="153">
                  <c:v>6.9089277703005839E-2</c:v>
                </c:pt>
                <c:pt idx="154">
                  <c:v>6.7003934794828551E-2</c:v>
                </c:pt>
                <c:pt idx="155">
                  <c:v>6.6082265677680371E-2</c:v>
                </c:pt>
                <c:pt idx="156">
                  <c:v>6.4552406657669814E-2</c:v>
                </c:pt>
                <c:pt idx="157">
                  <c:v>6.5244244806288598E-2</c:v>
                </c:pt>
                <c:pt idx="158">
                  <c:v>6.4407540394973067E-2</c:v>
                </c:pt>
                <c:pt idx="159">
                  <c:v>6.3939190699754081E-2</c:v>
                </c:pt>
                <c:pt idx="160">
                  <c:v>6.2674874090654725E-2</c:v>
                </c:pt>
                <c:pt idx="161">
                  <c:v>6.1514371994184094E-2</c:v>
                </c:pt>
                <c:pt idx="162">
                  <c:v>6.0413176996091569E-2</c:v>
                </c:pt>
                <c:pt idx="163">
                  <c:v>5.8192784541494472E-2</c:v>
                </c:pt>
                <c:pt idx="164">
                  <c:v>5.6932350971198926E-2</c:v>
                </c:pt>
                <c:pt idx="165">
                  <c:v>5.5995538204127164E-2</c:v>
                </c:pt>
                <c:pt idx="166">
                  <c:v>5.5660903513664248E-2</c:v>
                </c:pt>
                <c:pt idx="167">
                  <c:v>5.3740662281190767E-2</c:v>
                </c:pt>
                <c:pt idx="168">
                  <c:v>5.3386720053386717E-2</c:v>
                </c:pt>
                <c:pt idx="169">
                  <c:v>5.2690208310125879E-2</c:v>
                </c:pt>
                <c:pt idx="170">
                  <c:v>5.1484487935060601E-2</c:v>
                </c:pt>
                <c:pt idx="171">
                  <c:v>5.0694830461367427E-2</c:v>
                </c:pt>
                <c:pt idx="172">
                  <c:v>5.0655409908909134E-2</c:v>
                </c:pt>
                <c:pt idx="173">
                  <c:v>4.9506049506049504E-2</c:v>
                </c:pt>
                <c:pt idx="174">
                  <c:v>4.8294195835179445E-2</c:v>
                </c:pt>
                <c:pt idx="175">
                  <c:v>4.7160411823314513E-2</c:v>
                </c:pt>
                <c:pt idx="176">
                  <c:v>4.664529678346413E-2</c:v>
                </c:pt>
                <c:pt idx="177">
                  <c:v>4.4690265486725667E-2</c:v>
                </c:pt>
                <c:pt idx="178">
                  <c:v>4.3872251077467124E-2</c:v>
                </c:pt>
                <c:pt idx="179">
                  <c:v>4.3665708600486401E-2</c:v>
                </c:pt>
                <c:pt idx="180">
                  <c:v>4.194260485651214E-2</c:v>
                </c:pt>
                <c:pt idx="181">
                  <c:v>4.0534570355643916E-2</c:v>
                </c:pt>
                <c:pt idx="182">
                  <c:v>3.9364869335097585E-2</c:v>
                </c:pt>
                <c:pt idx="183">
                  <c:v>3.9101222601608109E-2</c:v>
                </c:pt>
                <c:pt idx="184">
                  <c:v>3.868556984283987E-2</c:v>
                </c:pt>
                <c:pt idx="185">
                  <c:v>3.8832821412900398E-2</c:v>
                </c:pt>
                <c:pt idx="186">
                  <c:v>3.814116615519509E-2</c:v>
                </c:pt>
                <c:pt idx="187">
                  <c:v>3.8537117903930128E-2</c:v>
                </c:pt>
                <c:pt idx="188">
                  <c:v>3.7400501581070764E-2</c:v>
                </c:pt>
                <c:pt idx="189">
                  <c:v>3.6738253570260546E-2</c:v>
                </c:pt>
                <c:pt idx="190">
                  <c:v>3.5465622280243692E-2</c:v>
                </c:pt>
                <c:pt idx="191">
                  <c:v>3.5772534522126781E-2</c:v>
                </c:pt>
                <c:pt idx="192">
                  <c:v>3.5683297180043386E-2</c:v>
                </c:pt>
                <c:pt idx="193">
                  <c:v>3.3850493653032443E-2</c:v>
                </c:pt>
                <c:pt idx="194">
                  <c:v>3.32827406764961E-2</c:v>
                </c:pt>
                <c:pt idx="195">
                  <c:v>3.2523850823937557E-2</c:v>
                </c:pt>
                <c:pt idx="196">
                  <c:v>3.2687520294404158E-2</c:v>
                </c:pt>
                <c:pt idx="197">
                  <c:v>3.3783054506206153E-2</c:v>
                </c:pt>
                <c:pt idx="198">
                  <c:v>3.3775763461745982E-2</c:v>
                </c:pt>
                <c:pt idx="199">
                  <c:v>3.4594245069511802E-2</c:v>
                </c:pt>
                <c:pt idx="200">
                  <c:v>3.4734917733089579E-2</c:v>
                </c:pt>
                <c:pt idx="201">
                  <c:v>3.466037128447258E-2</c:v>
                </c:pt>
                <c:pt idx="202">
                  <c:v>3.4767678935508105E-2</c:v>
                </c:pt>
                <c:pt idx="203">
                  <c:v>3.2368703108252947E-2</c:v>
                </c:pt>
                <c:pt idx="204">
                  <c:v>3.039708872953013E-2</c:v>
                </c:pt>
                <c:pt idx="205">
                  <c:v>2.9361337333904843E-2</c:v>
                </c:pt>
                <c:pt idx="206">
                  <c:v>2.931386234296145E-2</c:v>
                </c:pt>
                <c:pt idx="207">
                  <c:v>3.4000000000000002E-2</c:v>
                </c:pt>
                <c:pt idx="208">
                  <c:v>3.5999999999999997E-2</c:v>
                </c:pt>
                <c:pt idx="209">
                  <c:v>4.2999999999999997E-2</c:v>
                </c:pt>
                <c:pt idx="210">
                  <c:v>4.4999999999999998E-2</c:v>
                </c:pt>
                <c:pt idx="211">
                  <c:v>4.5999999999999999E-2</c:v>
                </c:pt>
              </c:numCache>
            </c:numRef>
          </c:val>
          <c:smooth val="0"/>
          <c:extLst>
            <c:ext xmlns:c16="http://schemas.microsoft.com/office/drawing/2014/chart" uri="{C3380CC4-5D6E-409C-BE32-E72D297353CC}">
              <c16:uniqueId val="{00000008-CF44-4FEE-B225-CBAAF9198493}"/>
            </c:ext>
          </c:extLst>
        </c:ser>
        <c:dLbls>
          <c:showLegendKey val="0"/>
          <c:showVal val="0"/>
          <c:showCatName val="0"/>
          <c:showSerName val="0"/>
          <c:showPercent val="0"/>
          <c:showBubbleSize val="0"/>
        </c:dLbls>
        <c:smooth val="0"/>
        <c:axId val="435288184"/>
        <c:axId val="435288840"/>
      </c:lineChart>
      <c:catAx>
        <c:axId val="43528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5288840"/>
        <c:crosses val="autoZero"/>
        <c:auto val="1"/>
        <c:lblAlgn val="ctr"/>
        <c:lblOffset val="100"/>
        <c:noMultiLvlLbl val="0"/>
      </c:catAx>
      <c:valAx>
        <c:axId val="435288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35288184"/>
        <c:crosses val="autoZero"/>
        <c:crossBetween val="between"/>
      </c:valAx>
      <c:spPr>
        <a:noFill/>
        <a:ln>
          <a:noFill/>
        </a:ln>
        <a:effectLst/>
      </c:spPr>
    </c:plotArea>
    <c:plotVisOnly val="1"/>
    <c:dispBlanksAs val="gap"/>
    <c:showDLblsOverMax val="0"/>
  </c:chart>
  <c:spPr>
    <a:solidFill>
      <a:srgbClr val="5B9BD5">
        <a:lumMod val="20000"/>
        <a:lumOff val="80000"/>
      </a:srgbClr>
    </a:solid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6F439-E814-4DB6-BB81-8FEAD78D5EBC}"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nl-NL"/>
        </a:p>
      </dgm:t>
    </dgm:pt>
    <dgm:pt modelId="{4C2C536B-A9FC-4646-970A-0BD7F232B0C5}">
      <dgm:prSet phldrT="[Tekst]" custT="1"/>
      <dgm:spPr>
        <a:solidFill>
          <a:srgbClr val="0078D2"/>
        </a:solidFill>
        <a:ln w="25400">
          <a:solidFill>
            <a:schemeClr val="bg1"/>
          </a:solidFill>
        </a:ln>
      </dgm:spPr>
      <dgm:t>
        <a:bodyPr/>
        <a:lstStyle/>
        <a:p>
          <a:r>
            <a:rPr lang="nl-NL" sz="1400" dirty="0">
              <a:latin typeface="Verdana" panose="020B0604030504040204" pitchFamily="34" charset="0"/>
              <a:ea typeface="Verdana" panose="020B0604030504040204" pitchFamily="34" charset="0"/>
              <a:cs typeface="Verdana" panose="020B0604030504040204" pitchFamily="34" charset="0"/>
            </a:rPr>
            <a:t>Vakkennis wordt breder!</a:t>
          </a:r>
        </a:p>
      </dgm:t>
    </dgm:pt>
    <dgm:pt modelId="{0A06F576-3BE6-408C-B3A2-A26247A21FD9}" type="parTrans" cxnId="{5C210542-F8ED-4F67-A989-A1B0C63EA7CA}">
      <dgm:prSet/>
      <dgm:spPr/>
      <dgm:t>
        <a:bodyPr/>
        <a:lstStyle/>
        <a:p>
          <a:endParaRPr lang="nl-NL"/>
        </a:p>
      </dgm:t>
    </dgm:pt>
    <dgm:pt modelId="{331C907E-7761-4194-BB86-65520F6D9EC6}" type="sibTrans" cxnId="{5C210542-F8ED-4F67-A989-A1B0C63EA7CA}">
      <dgm:prSet/>
      <dgm:spPr/>
      <dgm:t>
        <a:bodyPr/>
        <a:lstStyle/>
        <a:p>
          <a:endParaRPr lang="nl-NL"/>
        </a:p>
      </dgm:t>
    </dgm:pt>
    <dgm:pt modelId="{54CA8625-F1AD-4209-BB87-80093AAD9BE1}">
      <dgm:prSet phldrT="[Tekst]" custT="1"/>
      <dgm:spPr>
        <a:solidFill>
          <a:srgbClr val="0078D2"/>
        </a:solidFill>
        <a:ln w="22225">
          <a:solidFill>
            <a:schemeClr val="bg1"/>
          </a:solidFill>
        </a:ln>
      </dgm:spPr>
      <dgm:t>
        <a:bodyPr/>
        <a:lstStyle/>
        <a:p>
          <a:r>
            <a:rPr lang="nl-NL" sz="850">
              <a:latin typeface="Verdana" panose="020B0604030504040204" pitchFamily="34" charset="0"/>
              <a:ea typeface="Verdana" panose="020B0604030504040204" pitchFamily="34" charset="0"/>
              <a:cs typeface="Verdana" panose="020B0604030504040204" pitchFamily="34" charset="0"/>
            </a:rPr>
            <a:t>werktuig-bouw én elektronica/</a:t>
          </a:r>
          <a:br>
            <a:rPr lang="nl-NL" sz="850">
              <a:latin typeface="Verdana" panose="020B0604030504040204" pitchFamily="34" charset="0"/>
              <a:ea typeface="Verdana" panose="020B0604030504040204" pitchFamily="34" charset="0"/>
              <a:cs typeface="Verdana" panose="020B0604030504040204" pitchFamily="34" charset="0"/>
            </a:rPr>
          </a:br>
          <a:r>
            <a:rPr lang="nl-NL" sz="850">
              <a:latin typeface="Verdana" panose="020B0604030504040204" pitchFamily="34" charset="0"/>
              <a:ea typeface="Verdana" panose="020B0604030504040204" pitchFamily="34" charset="0"/>
              <a:cs typeface="Verdana" panose="020B0604030504040204" pitchFamily="34" charset="0"/>
            </a:rPr>
            <a:t>sensoren</a:t>
          </a:r>
        </a:p>
      </dgm:t>
    </dgm:pt>
    <dgm:pt modelId="{F9066B07-9678-46F6-82FA-FC75084770C6}" type="parTrans" cxnId="{4FCF330A-EE36-4D80-839C-E08CA98D111E}">
      <dgm:prSet/>
      <dgm:spPr>
        <a:ln w="19050">
          <a:solidFill>
            <a:srgbClr val="003282"/>
          </a:solidFill>
        </a:ln>
      </dgm:spPr>
      <dgm:t>
        <a:bodyPr/>
        <a:lstStyle/>
        <a:p>
          <a:endParaRPr lang="nl-NL"/>
        </a:p>
      </dgm:t>
    </dgm:pt>
    <dgm:pt modelId="{E407AA97-2B71-4865-B8D8-4C2D92CD1D06}" type="sibTrans" cxnId="{4FCF330A-EE36-4D80-839C-E08CA98D111E}">
      <dgm:prSet/>
      <dgm:spPr>
        <a:solidFill>
          <a:srgbClr val="2DA5FF"/>
        </a:solidFill>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B74BDD7B-4775-4D16-9440-D4247181D5E5}">
      <dgm:prSet phldrT="[Tekst]" custT="1"/>
      <dgm:spPr>
        <a:solidFill>
          <a:srgbClr val="0078D2"/>
        </a:solidFill>
        <a:ln w="25400">
          <a:solidFill>
            <a:schemeClr val="bg1"/>
          </a:solidFill>
        </a:ln>
      </dgm:spPr>
      <dgm:t>
        <a:bodyPr/>
        <a:lstStyle/>
        <a:p>
          <a:r>
            <a:rPr lang="nl-NL" sz="850">
              <a:latin typeface="Verdana" panose="020B0604030504040204" pitchFamily="34" charset="0"/>
              <a:ea typeface="Verdana" panose="020B0604030504040204" pitchFamily="34" charset="0"/>
              <a:cs typeface="Verdana" panose="020B0604030504040204" pitchFamily="34" charset="0"/>
            </a:rPr>
            <a:t>bouw-technieken én kennis over duurzame materialen/ omgeving</a:t>
          </a:r>
        </a:p>
      </dgm:t>
    </dgm:pt>
    <dgm:pt modelId="{ED114D63-10F9-498B-8E65-2309871E10FC}" type="parTrans" cxnId="{6CC45E64-25F5-4225-AE95-2BE98857993C}">
      <dgm:prSet/>
      <dgm:spPr>
        <a:ln w="19050">
          <a:solidFill>
            <a:srgbClr val="003282"/>
          </a:solidFill>
        </a:ln>
      </dgm:spPr>
      <dgm:t>
        <a:bodyPr/>
        <a:lstStyle/>
        <a:p>
          <a:endParaRPr lang="nl-NL"/>
        </a:p>
      </dgm:t>
    </dgm:pt>
    <dgm:pt modelId="{19B020B1-959B-4E10-A212-A1CB6AC4572D}" type="sibTrans" cxnId="{6CC45E64-25F5-4225-AE95-2BE98857993C}">
      <dgm:prSet/>
      <dgm:spPr>
        <a:solidFill>
          <a:srgbClr val="2DA5FF"/>
        </a:solidFill>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FA6AFB09-D09B-4364-8335-D56B7BC58B2A}">
      <dgm:prSet phldrT="[Tekst]" custT="1"/>
      <dgm:spPr>
        <a:solidFill>
          <a:srgbClr val="0078D2"/>
        </a:solidFill>
        <a:ln w="25400">
          <a:solidFill>
            <a:schemeClr val="bg1"/>
          </a:solidFill>
        </a:ln>
      </dgm:spPr>
      <dgm:t>
        <a:bodyPr/>
        <a:lstStyle/>
        <a:p>
          <a:r>
            <a:rPr lang="nl-NL" sz="850">
              <a:latin typeface="Verdana" panose="020B0604030504040204" pitchFamily="34" charset="0"/>
              <a:ea typeface="Verdana" panose="020B0604030504040204" pitchFamily="34" charset="0"/>
              <a:cs typeface="Verdana" panose="020B0604030504040204" pitchFamily="34" charset="0"/>
            </a:rPr>
            <a:t>programme-ren én kennis bedrijfspro-cessen</a:t>
          </a:r>
        </a:p>
      </dgm:t>
    </dgm:pt>
    <dgm:pt modelId="{675C68D5-30FC-46C3-80C1-70F659D739BF}" type="parTrans" cxnId="{253366CF-0951-4E70-B72B-B40D5EF46DF4}">
      <dgm:prSet/>
      <dgm:spPr>
        <a:ln w="19050">
          <a:solidFill>
            <a:srgbClr val="003282"/>
          </a:solidFill>
        </a:ln>
      </dgm:spPr>
      <dgm:t>
        <a:bodyPr/>
        <a:lstStyle/>
        <a:p>
          <a:endParaRPr lang="nl-NL"/>
        </a:p>
      </dgm:t>
    </dgm:pt>
    <dgm:pt modelId="{DBDFF49B-1421-44EA-8B02-8AFB3F4E324D}" type="sibTrans" cxnId="{253366CF-0951-4E70-B72B-B40D5EF46DF4}">
      <dgm:prSet/>
      <dgm:spPr>
        <a:solidFill>
          <a:srgbClr val="2DA5FF"/>
        </a:solidFill>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DB340EB9-DF70-427B-B420-4744AF45D26F}">
      <dgm:prSet phldrT="[Tekst]" custT="1"/>
      <dgm:spPr>
        <a:solidFill>
          <a:srgbClr val="0078D2"/>
        </a:solidFill>
        <a:ln w="25400">
          <a:solidFill>
            <a:schemeClr val="bg1"/>
          </a:solidFill>
        </a:ln>
      </dgm:spPr>
      <dgm:t>
        <a:bodyPr/>
        <a:lstStyle/>
        <a:p>
          <a:r>
            <a:rPr lang="nl-NL" sz="850">
              <a:latin typeface="Verdana" panose="020B0604030504040204" pitchFamily="34" charset="0"/>
              <a:ea typeface="Verdana" panose="020B0604030504040204" pitchFamily="34" charset="0"/>
              <a:cs typeface="Verdana" panose="020B0604030504040204" pitchFamily="34" charset="0"/>
            </a:rPr>
            <a:t>auto's benzine- én elektrische aandrijving</a:t>
          </a:r>
        </a:p>
      </dgm:t>
    </dgm:pt>
    <dgm:pt modelId="{460FEA66-3A40-4A67-9214-C5B75914779B}" type="parTrans" cxnId="{5EAA7CEF-411D-4B39-9B5F-A3961BC0BC4D}">
      <dgm:prSet/>
      <dgm:spPr>
        <a:ln w="19050">
          <a:solidFill>
            <a:srgbClr val="003282"/>
          </a:solidFill>
        </a:ln>
      </dgm:spPr>
      <dgm:t>
        <a:bodyPr/>
        <a:lstStyle/>
        <a:p>
          <a:endParaRPr lang="nl-NL"/>
        </a:p>
      </dgm:t>
    </dgm:pt>
    <dgm:pt modelId="{CB772876-9EA1-47B7-A391-B88F7A123377}" type="sibTrans" cxnId="{5EAA7CEF-411D-4B39-9B5F-A3961BC0BC4D}">
      <dgm:prSet/>
      <dgm:spPr>
        <a:solidFill>
          <a:srgbClr val="2DA5FF"/>
        </a:solidFill>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30E76395-AAB3-44DE-A644-A0AB136010D3}">
      <dgm:prSet phldrT="[Tekst]" custT="1"/>
      <dgm:spPr>
        <a:solidFill>
          <a:srgbClr val="0078D2"/>
        </a:solidFill>
        <a:ln w="25400">
          <a:solidFill>
            <a:schemeClr val="bg1"/>
          </a:solidFill>
        </a:ln>
      </dgm:spPr>
      <dgm:t>
        <a:bodyPr/>
        <a:lstStyle/>
        <a:p>
          <a:r>
            <a:rPr lang="nl-NL" sz="850">
              <a:latin typeface="Verdana" panose="020B0604030504040204" pitchFamily="34" charset="0"/>
              <a:ea typeface="Verdana" panose="020B0604030504040204" pitchFamily="34" charset="0"/>
              <a:cs typeface="Verdana" panose="020B0604030504040204" pitchFamily="34" charset="0"/>
            </a:rPr>
            <a:t>indiceren én verplegen</a:t>
          </a:r>
        </a:p>
      </dgm:t>
    </dgm:pt>
    <dgm:pt modelId="{F248BD40-21A9-4698-9374-C4674BD7ADE3}" type="parTrans" cxnId="{DFFE3D58-99D7-493A-9EED-3E7544CA4D35}">
      <dgm:prSet/>
      <dgm:spPr>
        <a:ln w="19050">
          <a:solidFill>
            <a:srgbClr val="003282"/>
          </a:solidFill>
        </a:ln>
      </dgm:spPr>
      <dgm:t>
        <a:bodyPr/>
        <a:lstStyle/>
        <a:p>
          <a:endParaRPr lang="nl-NL"/>
        </a:p>
      </dgm:t>
    </dgm:pt>
    <dgm:pt modelId="{B3F85DE1-8FFF-489A-A2B5-2A5D152AFC5C}" type="sibTrans" cxnId="{DFFE3D58-99D7-493A-9EED-3E7544CA4D35}">
      <dgm:prSet/>
      <dgm:spPr>
        <a:solidFill>
          <a:srgbClr val="2DA5FF"/>
        </a:solidFill>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5451C4D3-65AA-41A5-9B0D-D69F7C070FA4}">
      <dgm:prSet/>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EF7E9111-D8AD-45EE-8D78-087A07FF43A2}" type="parTrans" cxnId="{75371776-0F7D-4B96-924E-4EAA5D55BC15}">
      <dgm:prSet/>
      <dgm:spPr/>
      <dgm:t>
        <a:bodyPr/>
        <a:lstStyle/>
        <a:p>
          <a:endParaRPr lang="nl-NL"/>
        </a:p>
      </dgm:t>
    </dgm:pt>
    <dgm:pt modelId="{D9695449-98FF-4EBE-B450-2DED0A5376D0}" type="sibTrans" cxnId="{75371776-0F7D-4B96-924E-4EAA5D55BC15}">
      <dgm:prSet/>
      <dgm:spPr/>
      <dgm:t>
        <a:bodyPr/>
        <a:lstStyle/>
        <a:p>
          <a:endParaRPr lang="nl-NL"/>
        </a:p>
      </dgm:t>
    </dgm:pt>
    <dgm:pt modelId="{399B3CA8-2E52-43E3-B484-275A429BDE94}">
      <dgm:prSet phldrT="[Tekst]" custT="1"/>
      <dgm:spPr>
        <a:solidFill>
          <a:srgbClr val="0078D2"/>
        </a:solidFill>
        <a:ln w="25400">
          <a:solidFill>
            <a:schemeClr val="bg1"/>
          </a:solidFill>
        </a:ln>
      </dgm:spPr>
      <dgm:t>
        <a:bodyPr/>
        <a:lstStyle/>
        <a:p>
          <a:r>
            <a:rPr lang="nl-NL" sz="850">
              <a:latin typeface="Verdana" panose="020B0604030504040204" pitchFamily="34" charset="0"/>
              <a:ea typeface="Verdana" panose="020B0604030504040204" pitchFamily="34" charset="0"/>
              <a:cs typeface="Verdana" panose="020B0604030504040204" pitchFamily="34" charset="0"/>
            </a:rPr>
            <a:t>medische kennis én zelfredzaam-heid bevorderen</a:t>
          </a:r>
        </a:p>
      </dgm:t>
    </dgm:pt>
    <dgm:pt modelId="{AA308440-5876-4FDA-9297-CEE57017DDBB}" type="parTrans" cxnId="{E59B5517-E0A6-4DF5-AD24-23B61B08048D}">
      <dgm:prSet/>
      <dgm:spPr>
        <a:ln w="19050">
          <a:solidFill>
            <a:srgbClr val="003282"/>
          </a:solidFill>
        </a:ln>
      </dgm:spPr>
      <dgm:t>
        <a:bodyPr/>
        <a:lstStyle/>
        <a:p>
          <a:endParaRPr lang="nl-NL"/>
        </a:p>
      </dgm:t>
    </dgm:pt>
    <dgm:pt modelId="{1EAB9366-CF11-42E9-8307-10C9188385E6}" type="sibTrans" cxnId="{E59B5517-E0A6-4DF5-AD24-23B61B08048D}">
      <dgm:prSet/>
      <dgm:spPr>
        <a:solidFill>
          <a:srgbClr val="2DA5FF"/>
        </a:solidFill>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8ECFBE88-AAD9-44C1-89CD-3901F6261007}">
      <dgm:prSet phldrT="[Tekst]" custT="1"/>
      <dgm:spPr>
        <a:solidFill>
          <a:srgbClr val="0078D2"/>
        </a:solidFill>
        <a:ln w="25400">
          <a:solidFill>
            <a:schemeClr val="bg1"/>
          </a:solidFill>
        </a:ln>
      </dgm:spPr>
      <dgm:t>
        <a:bodyPr/>
        <a:lstStyle/>
        <a:p>
          <a:r>
            <a:rPr lang="nl-NL" sz="850">
              <a:latin typeface="Verdana" panose="020B0604030504040204" pitchFamily="34" charset="0"/>
              <a:ea typeface="Verdana" panose="020B0604030504040204" pitchFamily="34" charset="0"/>
              <a:cs typeface="Verdana" panose="020B0604030504040204" pitchFamily="34" charset="0"/>
            </a:rPr>
            <a:t>materiaal-kennis én programme-ren machines</a:t>
          </a:r>
        </a:p>
      </dgm:t>
    </dgm:pt>
    <dgm:pt modelId="{63221FC1-19CA-4632-9833-F2FF4DA5B972}" type="parTrans" cxnId="{4A7A319D-0B13-43F9-AAF2-0902A4A41E6A}">
      <dgm:prSet/>
      <dgm:spPr>
        <a:ln w="19050">
          <a:solidFill>
            <a:srgbClr val="003282"/>
          </a:solidFill>
        </a:ln>
      </dgm:spPr>
      <dgm:t>
        <a:bodyPr/>
        <a:lstStyle/>
        <a:p>
          <a:endParaRPr lang="nl-NL"/>
        </a:p>
      </dgm:t>
    </dgm:pt>
    <dgm:pt modelId="{27186D6E-CAD5-4A26-BA3D-012439788FB7}" type="sibTrans" cxnId="{4A7A319D-0B13-43F9-AAF2-0902A4A41E6A}">
      <dgm:prSet/>
      <dgm:spPr>
        <a:solidFill>
          <a:srgbClr val="2DA5FF"/>
        </a:solidFill>
      </dgm:spPr>
      <dgm:t>
        <a:bodyPr/>
        <a:lstStyle/>
        <a:p>
          <a:endParaRPr lang="nl-NL" sz="1600">
            <a:latin typeface="Verdana" panose="020B0604030504040204" pitchFamily="34" charset="0"/>
            <a:ea typeface="Verdana" panose="020B0604030504040204" pitchFamily="34" charset="0"/>
            <a:cs typeface="Verdana" panose="020B0604030504040204" pitchFamily="34" charset="0"/>
          </a:endParaRPr>
        </a:p>
      </dgm:t>
    </dgm:pt>
    <dgm:pt modelId="{51BEF378-EE62-4D9F-B3B7-5C5D630E5D26}">
      <dgm:prSet phldrT="[Tekst]" custT="1"/>
      <dgm:spPr>
        <a:solidFill>
          <a:srgbClr val="0078D2"/>
        </a:solidFill>
        <a:ln w="25400">
          <a:solidFill>
            <a:schemeClr val="bg1"/>
          </a:solidFill>
        </a:ln>
      </dgm:spPr>
      <dgm:t>
        <a:bodyPr/>
        <a:lstStyle/>
        <a:p>
          <a:r>
            <a:rPr lang="nl-NL" sz="850">
              <a:solidFill>
                <a:schemeClr val="bg1"/>
              </a:solidFill>
              <a:latin typeface="Verdana" panose="020B0604030504040204" pitchFamily="34" charset="0"/>
              <a:ea typeface="Verdana" panose="020B0604030504040204" pitchFamily="34" charset="0"/>
              <a:cs typeface="Verdana" panose="020B0604030504040204" pitchFamily="34" charset="0"/>
            </a:rPr>
            <a:t>teeltkennis én technische kennis</a:t>
          </a:r>
        </a:p>
      </dgm:t>
    </dgm:pt>
    <dgm:pt modelId="{15DE3C64-4A85-4604-8993-4961DD56393D}" type="parTrans" cxnId="{3A65D687-438F-4C2C-9D3D-1AF003684D55}">
      <dgm:prSet/>
      <dgm:spPr>
        <a:ln w="19050">
          <a:solidFill>
            <a:srgbClr val="003282"/>
          </a:solidFill>
        </a:ln>
      </dgm:spPr>
      <dgm:t>
        <a:bodyPr/>
        <a:lstStyle/>
        <a:p>
          <a:endParaRPr lang="nl-NL"/>
        </a:p>
      </dgm:t>
    </dgm:pt>
    <dgm:pt modelId="{E16CFB78-E475-4128-B2CF-BFE060EB2F32}" type="sibTrans" cxnId="{3A65D687-438F-4C2C-9D3D-1AF003684D55}">
      <dgm:prSet/>
      <dgm:spPr>
        <a:solidFill>
          <a:srgbClr val="2DA5FF"/>
        </a:solidFill>
      </dgm:spPr>
      <dgm:t>
        <a:bodyPr/>
        <a:lstStyle/>
        <a:p>
          <a:endParaRPr lang="nl-NL"/>
        </a:p>
      </dgm:t>
    </dgm:pt>
    <dgm:pt modelId="{1ACEA7D6-6F82-480F-8C64-7611104A3E96}" type="pres">
      <dgm:prSet presAssocID="{7C66F439-E814-4DB6-BB81-8FEAD78D5EBC}" presName="cycle" presStyleCnt="0">
        <dgm:presLayoutVars>
          <dgm:chMax val="1"/>
          <dgm:dir/>
          <dgm:animLvl val="ctr"/>
          <dgm:resizeHandles val="exact"/>
        </dgm:presLayoutVars>
      </dgm:prSet>
      <dgm:spPr/>
      <dgm:t>
        <a:bodyPr/>
        <a:lstStyle/>
        <a:p>
          <a:endParaRPr lang="nl-NL"/>
        </a:p>
      </dgm:t>
    </dgm:pt>
    <dgm:pt modelId="{5AB6B7AB-C6AB-40EA-99D1-3BD9DCBA32B4}" type="pres">
      <dgm:prSet presAssocID="{4C2C536B-A9FC-4646-970A-0BD7F232B0C5}" presName="centerShape" presStyleLbl="node0" presStyleIdx="0" presStyleCnt="1" custScaleX="130290" custScaleY="134476"/>
      <dgm:spPr/>
      <dgm:t>
        <a:bodyPr/>
        <a:lstStyle/>
        <a:p>
          <a:endParaRPr lang="nl-NL"/>
        </a:p>
      </dgm:t>
    </dgm:pt>
    <dgm:pt modelId="{26FAA065-8E73-4465-8D28-6525EF7B99F1}" type="pres">
      <dgm:prSet presAssocID="{F9066B07-9678-46F6-82FA-FC75084770C6}" presName="Name9" presStyleLbl="parChTrans1D2" presStyleIdx="0" presStyleCnt="8"/>
      <dgm:spPr/>
      <dgm:t>
        <a:bodyPr/>
        <a:lstStyle/>
        <a:p>
          <a:endParaRPr lang="nl-NL"/>
        </a:p>
      </dgm:t>
    </dgm:pt>
    <dgm:pt modelId="{945BC7AA-5B1F-43BD-ADF8-E3BD1D985177}" type="pres">
      <dgm:prSet presAssocID="{F9066B07-9678-46F6-82FA-FC75084770C6}" presName="connTx" presStyleLbl="parChTrans1D2" presStyleIdx="0" presStyleCnt="8"/>
      <dgm:spPr/>
      <dgm:t>
        <a:bodyPr/>
        <a:lstStyle/>
        <a:p>
          <a:endParaRPr lang="nl-NL"/>
        </a:p>
      </dgm:t>
    </dgm:pt>
    <dgm:pt modelId="{B67C0F1F-EF6B-463B-992A-7E9D67F1716F}" type="pres">
      <dgm:prSet presAssocID="{54CA8625-F1AD-4209-BB87-80093AAD9BE1}" presName="node" presStyleLbl="node1" presStyleIdx="0" presStyleCnt="8">
        <dgm:presLayoutVars>
          <dgm:bulletEnabled val="1"/>
        </dgm:presLayoutVars>
      </dgm:prSet>
      <dgm:spPr/>
      <dgm:t>
        <a:bodyPr/>
        <a:lstStyle/>
        <a:p>
          <a:endParaRPr lang="nl-NL"/>
        </a:p>
      </dgm:t>
    </dgm:pt>
    <dgm:pt modelId="{2DDB2FF2-253D-4740-A3E3-F0E17206B2DA}" type="pres">
      <dgm:prSet presAssocID="{ED114D63-10F9-498B-8E65-2309871E10FC}" presName="Name9" presStyleLbl="parChTrans1D2" presStyleIdx="1" presStyleCnt="8"/>
      <dgm:spPr/>
      <dgm:t>
        <a:bodyPr/>
        <a:lstStyle/>
        <a:p>
          <a:endParaRPr lang="nl-NL"/>
        </a:p>
      </dgm:t>
    </dgm:pt>
    <dgm:pt modelId="{AC8E4499-4BA8-4DB0-94DB-41D03916D9F6}" type="pres">
      <dgm:prSet presAssocID="{ED114D63-10F9-498B-8E65-2309871E10FC}" presName="connTx" presStyleLbl="parChTrans1D2" presStyleIdx="1" presStyleCnt="8"/>
      <dgm:spPr/>
      <dgm:t>
        <a:bodyPr/>
        <a:lstStyle/>
        <a:p>
          <a:endParaRPr lang="nl-NL"/>
        </a:p>
      </dgm:t>
    </dgm:pt>
    <dgm:pt modelId="{A52B2704-986E-4E90-87CF-5D9A3575B06A}" type="pres">
      <dgm:prSet presAssocID="{B74BDD7B-4775-4D16-9440-D4247181D5E5}" presName="node" presStyleLbl="node1" presStyleIdx="1" presStyleCnt="8">
        <dgm:presLayoutVars>
          <dgm:bulletEnabled val="1"/>
        </dgm:presLayoutVars>
      </dgm:prSet>
      <dgm:spPr/>
      <dgm:t>
        <a:bodyPr/>
        <a:lstStyle/>
        <a:p>
          <a:endParaRPr lang="nl-NL"/>
        </a:p>
      </dgm:t>
    </dgm:pt>
    <dgm:pt modelId="{D8CFF47C-CE15-42CB-8513-40A782376214}" type="pres">
      <dgm:prSet presAssocID="{15DE3C64-4A85-4604-8993-4961DD56393D}" presName="Name9" presStyleLbl="parChTrans1D2" presStyleIdx="2" presStyleCnt="8"/>
      <dgm:spPr/>
      <dgm:t>
        <a:bodyPr/>
        <a:lstStyle/>
        <a:p>
          <a:endParaRPr lang="nl-NL"/>
        </a:p>
      </dgm:t>
    </dgm:pt>
    <dgm:pt modelId="{7B5AE741-987F-445E-ACD7-1E8A1F4E75AC}" type="pres">
      <dgm:prSet presAssocID="{15DE3C64-4A85-4604-8993-4961DD56393D}" presName="connTx" presStyleLbl="parChTrans1D2" presStyleIdx="2" presStyleCnt="8"/>
      <dgm:spPr/>
      <dgm:t>
        <a:bodyPr/>
        <a:lstStyle/>
        <a:p>
          <a:endParaRPr lang="nl-NL"/>
        </a:p>
      </dgm:t>
    </dgm:pt>
    <dgm:pt modelId="{E2F98B7B-248D-493B-8460-C8F7357C81BA}" type="pres">
      <dgm:prSet presAssocID="{51BEF378-EE62-4D9F-B3B7-5C5D630E5D26}" presName="node" presStyleLbl="node1" presStyleIdx="2" presStyleCnt="8">
        <dgm:presLayoutVars>
          <dgm:bulletEnabled val="1"/>
        </dgm:presLayoutVars>
      </dgm:prSet>
      <dgm:spPr/>
      <dgm:t>
        <a:bodyPr/>
        <a:lstStyle/>
        <a:p>
          <a:endParaRPr lang="nl-NL"/>
        </a:p>
      </dgm:t>
    </dgm:pt>
    <dgm:pt modelId="{4F5AAB39-7EC6-47C9-A1DB-418177B9800C}" type="pres">
      <dgm:prSet presAssocID="{675C68D5-30FC-46C3-80C1-70F659D739BF}" presName="Name9" presStyleLbl="parChTrans1D2" presStyleIdx="3" presStyleCnt="8"/>
      <dgm:spPr/>
      <dgm:t>
        <a:bodyPr/>
        <a:lstStyle/>
        <a:p>
          <a:endParaRPr lang="nl-NL"/>
        </a:p>
      </dgm:t>
    </dgm:pt>
    <dgm:pt modelId="{7283983F-8BE7-455F-8419-B54A0FE2A1E8}" type="pres">
      <dgm:prSet presAssocID="{675C68D5-30FC-46C3-80C1-70F659D739BF}" presName="connTx" presStyleLbl="parChTrans1D2" presStyleIdx="3" presStyleCnt="8"/>
      <dgm:spPr/>
      <dgm:t>
        <a:bodyPr/>
        <a:lstStyle/>
        <a:p>
          <a:endParaRPr lang="nl-NL"/>
        </a:p>
      </dgm:t>
    </dgm:pt>
    <dgm:pt modelId="{824FB8DD-BE6A-4B85-A1CB-498F6BB8C4DD}" type="pres">
      <dgm:prSet presAssocID="{FA6AFB09-D09B-4364-8335-D56B7BC58B2A}" presName="node" presStyleLbl="node1" presStyleIdx="3" presStyleCnt="8">
        <dgm:presLayoutVars>
          <dgm:bulletEnabled val="1"/>
        </dgm:presLayoutVars>
      </dgm:prSet>
      <dgm:spPr/>
      <dgm:t>
        <a:bodyPr/>
        <a:lstStyle/>
        <a:p>
          <a:endParaRPr lang="nl-NL"/>
        </a:p>
      </dgm:t>
    </dgm:pt>
    <dgm:pt modelId="{D0368B84-89F1-491E-9112-627DD37A184B}" type="pres">
      <dgm:prSet presAssocID="{460FEA66-3A40-4A67-9214-C5B75914779B}" presName="Name9" presStyleLbl="parChTrans1D2" presStyleIdx="4" presStyleCnt="8"/>
      <dgm:spPr/>
      <dgm:t>
        <a:bodyPr/>
        <a:lstStyle/>
        <a:p>
          <a:endParaRPr lang="nl-NL"/>
        </a:p>
      </dgm:t>
    </dgm:pt>
    <dgm:pt modelId="{CFCA07DF-DA50-4D2B-B563-4B0F6A588270}" type="pres">
      <dgm:prSet presAssocID="{460FEA66-3A40-4A67-9214-C5B75914779B}" presName="connTx" presStyleLbl="parChTrans1D2" presStyleIdx="4" presStyleCnt="8"/>
      <dgm:spPr/>
      <dgm:t>
        <a:bodyPr/>
        <a:lstStyle/>
        <a:p>
          <a:endParaRPr lang="nl-NL"/>
        </a:p>
      </dgm:t>
    </dgm:pt>
    <dgm:pt modelId="{57AC0015-90A1-4BC8-8887-EF8823E2E680}" type="pres">
      <dgm:prSet presAssocID="{DB340EB9-DF70-427B-B420-4744AF45D26F}" presName="node" presStyleLbl="node1" presStyleIdx="4" presStyleCnt="8">
        <dgm:presLayoutVars>
          <dgm:bulletEnabled val="1"/>
        </dgm:presLayoutVars>
      </dgm:prSet>
      <dgm:spPr/>
      <dgm:t>
        <a:bodyPr/>
        <a:lstStyle/>
        <a:p>
          <a:endParaRPr lang="nl-NL"/>
        </a:p>
      </dgm:t>
    </dgm:pt>
    <dgm:pt modelId="{6E9F7552-1653-4DA6-BA52-34FC3A625FCE}" type="pres">
      <dgm:prSet presAssocID="{F248BD40-21A9-4698-9374-C4674BD7ADE3}" presName="Name9" presStyleLbl="parChTrans1D2" presStyleIdx="5" presStyleCnt="8"/>
      <dgm:spPr/>
      <dgm:t>
        <a:bodyPr/>
        <a:lstStyle/>
        <a:p>
          <a:endParaRPr lang="nl-NL"/>
        </a:p>
      </dgm:t>
    </dgm:pt>
    <dgm:pt modelId="{C0598F36-3149-4A96-9750-947FCAAC4F2F}" type="pres">
      <dgm:prSet presAssocID="{F248BD40-21A9-4698-9374-C4674BD7ADE3}" presName="connTx" presStyleLbl="parChTrans1D2" presStyleIdx="5" presStyleCnt="8"/>
      <dgm:spPr/>
      <dgm:t>
        <a:bodyPr/>
        <a:lstStyle/>
        <a:p>
          <a:endParaRPr lang="nl-NL"/>
        </a:p>
      </dgm:t>
    </dgm:pt>
    <dgm:pt modelId="{422341AE-CD51-4806-BFFC-36DD329F56DB}" type="pres">
      <dgm:prSet presAssocID="{30E76395-AAB3-44DE-A644-A0AB136010D3}" presName="node" presStyleLbl="node1" presStyleIdx="5" presStyleCnt="8">
        <dgm:presLayoutVars>
          <dgm:bulletEnabled val="1"/>
        </dgm:presLayoutVars>
      </dgm:prSet>
      <dgm:spPr/>
      <dgm:t>
        <a:bodyPr/>
        <a:lstStyle/>
        <a:p>
          <a:endParaRPr lang="nl-NL"/>
        </a:p>
      </dgm:t>
    </dgm:pt>
    <dgm:pt modelId="{52B78C86-4B82-4C24-AFBE-E7AA3FFA977D}" type="pres">
      <dgm:prSet presAssocID="{63221FC1-19CA-4632-9833-F2FF4DA5B972}" presName="Name9" presStyleLbl="parChTrans1D2" presStyleIdx="6" presStyleCnt="8"/>
      <dgm:spPr/>
      <dgm:t>
        <a:bodyPr/>
        <a:lstStyle/>
        <a:p>
          <a:endParaRPr lang="nl-NL"/>
        </a:p>
      </dgm:t>
    </dgm:pt>
    <dgm:pt modelId="{DD6F7A47-01F6-4E7C-8225-CEA9CDE2D5EF}" type="pres">
      <dgm:prSet presAssocID="{63221FC1-19CA-4632-9833-F2FF4DA5B972}" presName="connTx" presStyleLbl="parChTrans1D2" presStyleIdx="6" presStyleCnt="8"/>
      <dgm:spPr/>
      <dgm:t>
        <a:bodyPr/>
        <a:lstStyle/>
        <a:p>
          <a:endParaRPr lang="nl-NL"/>
        </a:p>
      </dgm:t>
    </dgm:pt>
    <dgm:pt modelId="{5496AF57-BED5-4DAF-A969-3D65ABF9FD43}" type="pres">
      <dgm:prSet presAssocID="{8ECFBE88-AAD9-44C1-89CD-3901F6261007}" presName="node" presStyleLbl="node1" presStyleIdx="6" presStyleCnt="8">
        <dgm:presLayoutVars>
          <dgm:bulletEnabled val="1"/>
        </dgm:presLayoutVars>
      </dgm:prSet>
      <dgm:spPr/>
      <dgm:t>
        <a:bodyPr/>
        <a:lstStyle/>
        <a:p>
          <a:endParaRPr lang="nl-NL"/>
        </a:p>
      </dgm:t>
    </dgm:pt>
    <dgm:pt modelId="{57876CEA-1BF2-463F-B43A-6B1C32DDF09C}" type="pres">
      <dgm:prSet presAssocID="{AA308440-5876-4FDA-9297-CEE57017DDBB}" presName="Name9" presStyleLbl="parChTrans1D2" presStyleIdx="7" presStyleCnt="8"/>
      <dgm:spPr/>
      <dgm:t>
        <a:bodyPr/>
        <a:lstStyle/>
        <a:p>
          <a:endParaRPr lang="nl-NL"/>
        </a:p>
      </dgm:t>
    </dgm:pt>
    <dgm:pt modelId="{A2827DAF-5C78-4790-9983-8F7D467CC3DE}" type="pres">
      <dgm:prSet presAssocID="{AA308440-5876-4FDA-9297-CEE57017DDBB}" presName="connTx" presStyleLbl="parChTrans1D2" presStyleIdx="7" presStyleCnt="8"/>
      <dgm:spPr/>
      <dgm:t>
        <a:bodyPr/>
        <a:lstStyle/>
        <a:p>
          <a:endParaRPr lang="nl-NL"/>
        </a:p>
      </dgm:t>
    </dgm:pt>
    <dgm:pt modelId="{8D99DBFB-6F23-4463-8B07-6A33B92E6CEC}" type="pres">
      <dgm:prSet presAssocID="{399B3CA8-2E52-43E3-B484-275A429BDE94}" presName="node" presStyleLbl="node1" presStyleIdx="7" presStyleCnt="8">
        <dgm:presLayoutVars>
          <dgm:bulletEnabled val="1"/>
        </dgm:presLayoutVars>
      </dgm:prSet>
      <dgm:spPr/>
      <dgm:t>
        <a:bodyPr/>
        <a:lstStyle/>
        <a:p>
          <a:endParaRPr lang="nl-NL"/>
        </a:p>
      </dgm:t>
    </dgm:pt>
  </dgm:ptLst>
  <dgm:cxnLst>
    <dgm:cxn modelId="{EC89E0C6-B7BF-4C31-8118-FCBFC531F0FD}" type="presOf" srcId="{15DE3C64-4A85-4604-8993-4961DD56393D}" destId="{D8CFF47C-CE15-42CB-8513-40A782376214}" srcOrd="0" destOrd="0" presId="urn:microsoft.com/office/officeart/2005/8/layout/radial1"/>
    <dgm:cxn modelId="{ADCFD851-18CE-4D26-AAD5-4A286AC6952A}" type="presOf" srcId="{63221FC1-19CA-4632-9833-F2FF4DA5B972}" destId="{DD6F7A47-01F6-4E7C-8225-CEA9CDE2D5EF}" srcOrd="1" destOrd="0" presId="urn:microsoft.com/office/officeart/2005/8/layout/radial1"/>
    <dgm:cxn modelId="{D062DF42-2967-418A-A2AF-29EC4DA2596B}" type="presOf" srcId="{30E76395-AAB3-44DE-A644-A0AB136010D3}" destId="{422341AE-CD51-4806-BFFC-36DD329F56DB}" srcOrd="0" destOrd="0" presId="urn:microsoft.com/office/officeart/2005/8/layout/radial1"/>
    <dgm:cxn modelId="{253366CF-0951-4E70-B72B-B40D5EF46DF4}" srcId="{4C2C536B-A9FC-4646-970A-0BD7F232B0C5}" destId="{FA6AFB09-D09B-4364-8335-D56B7BC58B2A}" srcOrd="3" destOrd="0" parTransId="{675C68D5-30FC-46C3-80C1-70F659D739BF}" sibTransId="{DBDFF49B-1421-44EA-8B02-8AFB3F4E324D}"/>
    <dgm:cxn modelId="{DFFE3D58-99D7-493A-9EED-3E7544CA4D35}" srcId="{4C2C536B-A9FC-4646-970A-0BD7F232B0C5}" destId="{30E76395-AAB3-44DE-A644-A0AB136010D3}" srcOrd="5" destOrd="0" parTransId="{F248BD40-21A9-4698-9374-C4674BD7ADE3}" sibTransId="{B3F85DE1-8FFF-489A-A2B5-2A5D152AFC5C}"/>
    <dgm:cxn modelId="{037475CE-913C-43F7-BBD7-2A22CB7CD62E}" type="presOf" srcId="{8ECFBE88-AAD9-44C1-89CD-3901F6261007}" destId="{5496AF57-BED5-4DAF-A969-3D65ABF9FD43}" srcOrd="0" destOrd="0" presId="urn:microsoft.com/office/officeart/2005/8/layout/radial1"/>
    <dgm:cxn modelId="{3A65D687-438F-4C2C-9D3D-1AF003684D55}" srcId="{4C2C536B-A9FC-4646-970A-0BD7F232B0C5}" destId="{51BEF378-EE62-4D9F-B3B7-5C5D630E5D26}" srcOrd="2" destOrd="0" parTransId="{15DE3C64-4A85-4604-8993-4961DD56393D}" sibTransId="{E16CFB78-E475-4128-B2CF-BFE060EB2F32}"/>
    <dgm:cxn modelId="{FEA6DF2D-B9C7-4833-BA01-38387217DA6E}" type="presOf" srcId="{7C66F439-E814-4DB6-BB81-8FEAD78D5EBC}" destId="{1ACEA7D6-6F82-480F-8C64-7611104A3E96}" srcOrd="0" destOrd="0" presId="urn:microsoft.com/office/officeart/2005/8/layout/radial1"/>
    <dgm:cxn modelId="{7F91B888-BD1C-434A-A769-6EA50938ABA8}" type="presOf" srcId="{675C68D5-30FC-46C3-80C1-70F659D739BF}" destId="{4F5AAB39-7EC6-47C9-A1DB-418177B9800C}" srcOrd="0" destOrd="0" presId="urn:microsoft.com/office/officeart/2005/8/layout/radial1"/>
    <dgm:cxn modelId="{A4B30FB9-4758-4FD1-A117-A9C0E232BF84}" type="presOf" srcId="{675C68D5-30FC-46C3-80C1-70F659D739BF}" destId="{7283983F-8BE7-455F-8419-B54A0FE2A1E8}" srcOrd="1" destOrd="0" presId="urn:microsoft.com/office/officeart/2005/8/layout/radial1"/>
    <dgm:cxn modelId="{EE5AD784-0388-420F-84D5-2D777F44B0DE}" type="presOf" srcId="{54CA8625-F1AD-4209-BB87-80093AAD9BE1}" destId="{B67C0F1F-EF6B-463B-992A-7E9D67F1716F}" srcOrd="0" destOrd="0" presId="urn:microsoft.com/office/officeart/2005/8/layout/radial1"/>
    <dgm:cxn modelId="{6FC2AD2E-8D4C-46C2-AA20-9229C369479D}" type="presOf" srcId="{F248BD40-21A9-4698-9374-C4674BD7ADE3}" destId="{C0598F36-3149-4A96-9750-947FCAAC4F2F}" srcOrd="1" destOrd="0" presId="urn:microsoft.com/office/officeart/2005/8/layout/radial1"/>
    <dgm:cxn modelId="{4FCF330A-EE36-4D80-839C-E08CA98D111E}" srcId="{4C2C536B-A9FC-4646-970A-0BD7F232B0C5}" destId="{54CA8625-F1AD-4209-BB87-80093AAD9BE1}" srcOrd="0" destOrd="0" parTransId="{F9066B07-9678-46F6-82FA-FC75084770C6}" sibTransId="{E407AA97-2B71-4865-B8D8-4C2D92CD1D06}"/>
    <dgm:cxn modelId="{99C3ADA4-412C-4999-A482-4B5C5859D386}" type="presOf" srcId="{B74BDD7B-4775-4D16-9440-D4247181D5E5}" destId="{A52B2704-986E-4E90-87CF-5D9A3575B06A}" srcOrd="0" destOrd="0" presId="urn:microsoft.com/office/officeart/2005/8/layout/radial1"/>
    <dgm:cxn modelId="{762DEC96-B5CE-4D9F-B3B4-8AF538DB12F9}" type="presOf" srcId="{399B3CA8-2E52-43E3-B484-275A429BDE94}" destId="{8D99DBFB-6F23-4463-8B07-6A33B92E6CEC}" srcOrd="0" destOrd="0" presId="urn:microsoft.com/office/officeart/2005/8/layout/radial1"/>
    <dgm:cxn modelId="{4D44D71A-7099-43CB-9E2B-36A09D7095CB}" type="presOf" srcId="{460FEA66-3A40-4A67-9214-C5B75914779B}" destId="{CFCA07DF-DA50-4D2B-B563-4B0F6A588270}" srcOrd="1" destOrd="0" presId="urn:microsoft.com/office/officeart/2005/8/layout/radial1"/>
    <dgm:cxn modelId="{0A679103-C79F-4351-9396-E344331E49F9}" type="presOf" srcId="{51BEF378-EE62-4D9F-B3B7-5C5D630E5D26}" destId="{E2F98B7B-248D-493B-8460-C8F7357C81BA}" srcOrd="0" destOrd="0" presId="urn:microsoft.com/office/officeart/2005/8/layout/radial1"/>
    <dgm:cxn modelId="{E59B5517-E0A6-4DF5-AD24-23B61B08048D}" srcId="{4C2C536B-A9FC-4646-970A-0BD7F232B0C5}" destId="{399B3CA8-2E52-43E3-B484-275A429BDE94}" srcOrd="7" destOrd="0" parTransId="{AA308440-5876-4FDA-9297-CEE57017DDBB}" sibTransId="{1EAB9366-CF11-42E9-8307-10C9188385E6}"/>
    <dgm:cxn modelId="{23C7B9F0-B76A-4B6B-B7AF-4360D36D4CFE}" type="presOf" srcId="{4C2C536B-A9FC-4646-970A-0BD7F232B0C5}" destId="{5AB6B7AB-C6AB-40EA-99D1-3BD9DCBA32B4}" srcOrd="0" destOrd="0" presId="urn:microsoft.com/office/officeart/2005/8/layout/radial1"/>
    <dgm:cxn modelId="{5EAA7CEF-411D-4B39-9B5F-A3961BC0BC4D}" srcId="{4C2C536B-A9FC-4646-970A-0BD7F232B0C5}" destId="{DB340EB9-DF70-427B-B420-4744AF45D26F}" srcOrd="4" destOrd="0" parTransId="{460FEA66-3A40-4A67-9214-C5B75914779B}" sibTransId="{CB772876-9EA1-47B7-A391-B88F7A123377}"/>
    <dgm:cxn modelId="{9327FBC2-5580-4504-9DA1-E47F930D322E}" type="presOf" srcId="{AA308440-5876-4FDA-9297-CEE57017DDBB}" destId="{57876CEA-1BF2-463F-B43A-6B1C32DDF09C}" srcOrd="0" destOrd="0" presId="urn:microsoft.com/office/officeart/2005/8/layout/radial1"/>
    <dgm:cxn modelId="{CDA37BBB-51CA-4922-9859-619B832020F7}" type="presOf" srcId="{ED114D63-10F9-498B-8E65-2309871E10FC}" destId="{AC8E4499-4BA8-4DB0-94DB-41D03916D9F6}" srcOrd="1" destOrd="0" presId="urn:microsoft.com/office/officeart/2005/8/layout/radial1"/>
    <dgm:cxn modelId="{75371776-0F7D-4B96-924E-4EAA5D55BC15}" srcId="{7C66F439-E814-4DB6-BB81-8FEAD78D5EBC}" destId="{5451C4D3-65AA-41A5-9B0D-D69F7C070FA4}" srcOrd="1" destOrd="0" parTransId="{EF7E9111-D8AD-45EE-8D78-087A07FF43A2}" sibTransId="{D9695449-98FF-4EBE-B450-2DED0A5376D0}"/>
    <dgm:cxn modelId="{4A7A319D-0B13-43F9-AAF2-0902A4A41E6A}" srcId="{4C2C536B-A9FC-4646-970A-0BD7F232B0C5}" destId="{8ECFBE88-AAD9-44C1-89CD-3901F6261007}" srcOrd="6" destOrd="0" parTransId="{63221FC1-19CA-4632-9833-F2FF4DA5B972}" sibTransId="{27186D6E-CAD5-4A26-BA3D-012439788FB7}"/>
    <dgm:cxn modelId="{9C52FC8D-E051-445B-9888-C84A3263069F}" type="presOf" srcId="{F248BD40-21A9-4698-9374-C4674BD7ADE3}" destId="{6E9F7552-1653-4DA6-BA52-34FC3A625FCE}" srcOrd="0" destOrd="0" presId="urn:microsoft.com/office/officeart/2005/8/layout/radial1"/>
    <dgm:cxn modelId="{5C210542-F8ED-4F67-A989-A1B0C63EA7CA}" srcId="{7C66F439-E814-4DB6-BB81-8FEAD78D5EBC}" destId="{4C2C536B-A9FC-4646-970A-0BD7F232B0C5}" srcOrd="0" destOrd="0" parTransId="{0A06F576-3BE6-408C-B3A2-A26247A21FD9}" sibTransId="{331C907E-7761-4194-BB86-65520F6D9EC6}"/>
    <dgm:cxn modelId="{266CA473-8081-4251-8CC0-68A8D62864B9}" type="presOf" srcId="{F9066B07-9678-46F6-82FA-FC75084770C6}" destId="{945BC7AA-5B1F-43BD-ADF8-E3BD1D985177}" srcOrd="1" destOrd="0" presId="urn:microsoft.com/office/officeart/2005/8/layout/radial1"/>
    <dgm:cxn modelId="{F5D3B970-6DE9-4B86-BD42-FAD8A64BDEE9}" type="presOf" srcId="{F9066B07-9678-46F6-82FA-FC75084770C6}" destId="{26FAA065-8E73-4465-8D28-6525EF7B99F1}" srcOrd="0" destOrd="0" presId="urn:microsoft.com/office/officeart/2005/8/layout/radial1"/>
    <dgm:cxn modelId="{D3B6593C-2A15-4DFE-914E-021E806DD944}" type="presOf" srcId="{ED114D63-10F9-498B-8E65-2309871E10FC}" destId="{2DDB2FF2-253D-4740-A3E3-F0E17206B2DA}" srcOrd="0" destOrd="0" presId="urn:microsoft.com/office/officeart/2005/8/layout/radial1"/>
    <dgm:cxn modelId="{57D4FA63-663C-4494-B3C7-211A1C374F06}" type="presOf" srcId="{AA308440-5876-4FDA-9297-CEE57017DDBB}" destId="{A2827DAF-5C78-4790-9983-8F7D467CC3DE}" srcOrd="1" destOrd="0" presId="urn:microsoft.com/office/officeart/2005/8/layout/radial1"/>
    <dgm:cxn modelId="{6CC45E64-25F5-4225-AE95-2BE98857993C}" srcId="{4C2C536B-A9FC-4646-970A-0BD7F232B0C5}" destId="{B74BDD7B-4775-4D16-9440-D4247181D5E5}" srcOrd="1" destOrd="0" parTransId="{ED114D63-10F9-498B-8E65-2309871E10FC}" sibTransId="{19B020B1-959B-4E10-A212-A1CB6AC4572D}"/>
    <dgm:cxn modelId="{8AF3BF9A-729B-4363-9CA5-B48CAAC0646B}" type="presOf" srcId="{DB340EB9-DF70-427B-B420-4744AF45D26F}" destId="{57AC0015-90A1-4BC8-8887-EF8823E2E680}" srcOrd="0" destOrd="0" presId="urn:microsoft.com/office/officeart/2005/8/layout/radial1"/>
    <dgm:cxn modelId="{2467A8F2-16F5-40AC-92F6-A845417D5788}" type="presOf" srcId="{460FEA66-3A40-4A67-9214-C5B75914779B}" destId="{D0368B84-89F1-491E-9112-627DD37A184B}" srcOrd="0" destOrd="0" presId="urn:microsoft.com/office/officeart/2005/8/layout/radial1"/>
    <dgm:cxn modelId="{7CB6CAB8-F840-4B57-8B02-35149D6D799E}" type="presOf" srcId="{FA6AFB09-D09B-4364-8335-D56B7BC58B2A}" destId="{824FB8DD-BE6A-4B85-A1CB-498F6BB8C4DD}" srcOrd="0" destOrd="0" presId="urn:microsoft.com/office/officeart/2005/8/layout/radial1"/>
    <dgm:cxn modelId="{3E111393-E4A3-4E8B-8CFB-1F06AF975698}" type="presOf" srcId="{15DE3C64-4A85-4604-8993-4961DD56393D}" destId="{7B5AE741-987F-445E-ACD7-1E8A1F4E75AC}" srcOrd="1" destOrd="0" presId="urn:microsoft.com/office/officeart/2005/8/layout/radial1"/>
    <dgm:cxn modelId="{4840EC26-7E4A-4D57-938F-2F18EE63E3D9}" type="presOf" srcId="{63221FC1-19CA-4632-9833-F2FF4DA5B972}" destId="{52B78C86-4B82-4C24-AFBE-E7AA3FFA977D}" srcOrd="0" destOrd="0" presId="urn:microsoft.com/office/officeart/2005/8/layout/radial1"/>
    <dgm:cxn modelId="{B86326B4-9FEC-457A-8773-CCAC51748FBA}" type="presParOf" srcId="{1ACEA7D6-6F82-480F-8C64-7611104A3E96}" destId="{5AB6B7AB-C6AB-40EA-99D1-3BD9DCBA32B4}" srcOrd="0" destOrd="0" presId="urn:microsoft.com/office/officeart/2005/8/layout/radial1"/>
    <dgm:cxn modelId="{7E1B3519-EEA4-4495-9D39-CDC3468D35F1}" type="presParOf" srcId="{1ACEA7D6-6F82-480F-8C64-7611104A3E96}" destId="{26FAA065-8E73-4465-8D28-6525EF7B99F1}" srcOrd="1" destOrd="0" presId="urn:microsoft.com/office/officeart/2005/8/layout/radial1"/>
    <dgm:cxn modelId="{0CF208DC-7B2C-4F0A-BD89-F4BCEAE6790F}" type="presParOf" srcId="{26FAA065-8E73-4465-8D28-6525EF7B99F1}" destId="{945BC7AA-5B1F-43BD-ADF8-E3BD1D985177}" srcOrd="0" destOrd="0" presId="urn:microsoft.com/office/officeart/2005/8/layout/radial1"/>
    <dgm:cxn modelId="{6883A30D-95D7-4698-B06C-E4393DAB4AFE}" type="presParOf" srcId="{1ACEA7D6-6F82-480F-8C64-7611104A3E96}" destId="{B67C0F1F-EF6B-463B-992A-7E9D67F1716F}" srcOrd="2" destOrd="0" presId="urn:microsoft.com/office/officeart/2005/8/layout/radial1"/>
    <dgm:cxn modelId="{FC5E8298-1025-4AD7-9767-45A89220AE95}" type="presParOf" srcId="{1ACEA7D6-6F82-480F-8C64-7611104A3E96}" destId="{2DDB2FF2-253D-4740-A3E3-F0E17206B2DA}" srcOrd="3" destOrd="0" presId="urn:microsoft.com/office/officeart/2005/8/layout/radial1"/>
    <dgm:cxn modelId="{1C9B9676-8289-4CB6-B651-191D61B03EA4}" type="presParOf" srcId="{2DDB2FF2-253D-4740-A3E3-F0E17206B2DA}" destId="{AC8E4499-4BA8-4DB0-94DB-41D03916D9F6}" srcOrd="0" destOrd="0" presId="urn:microsoft.com/office/officeart/2005/8/layout/radial1"/>
    <dgm:cxn modelId="{77F18FFE-EA1F-415A-ACE2-4DBB134327D0}" type="presParOf" srcId="{1ACEA7D6-6F82-480F-8C64-7611104A3E96}" destId="{A52B2704-986E-4E90-87CF-5D9A3575B06A}" srcOrd="4" destOrd="0" presId="urn:microsoft.com/office/officeart/2005/8/layout/radial1"/>
    <dgm:cxn modelId="{2BD56024-0E95-4D81-BE7C-B071816BAE04}" type="presParOf" srcId="{1ACEA7D6-6F82-480F-8C64-7611104A3E96}" destId="{D8CFF47C-CE15-42CB-8513-40A782376214}" srcOrd="5" destOrd="0" presId="urn:microsoft.com/office/officeart/2005/8/layout/radial1"/>
    <dgm:cxn modelId="{5C4CADBC-1FB5-43C8-8854-7EB9518EB8A9}" type="presParOf" srcId="{D8CFF47C-CE15-42CB-8513-40A782376214}" destId="{7B5AE741-987F-445E-ACD7-1E8A1F4E75AC}" srcOrd="0" destOrd="0" presId="urn:microsoft.com/office/officeart/2005/8/layout/radial1"/>
    <dgm:cxn modelId="{4D991288-B6EC-47D7-B1FD-A365FBB4D6CB}" type="presParOf" srcId="{1ACEA7D6-6F82-480F-8C64-7611104A3E96}" destId="{E2F98B7B-248D-493B-8460-C8F7357C81BA}" srcOrd="6" destOrd="0" presId="urn:microsoft.com/office/officeart/2005/8/layout/radial1"/>
    <dgm:cxn modelId="{71F1CC15-3A9B-44FA-874E-E07FE4E469E5}" type="presParOf" srcId="{1ACEA7D6-6F82-480F-8C64-7611104A3E96}" destId="{4F5AAB39-7EC6-47C9-A1DB-418177B9800C}" srcOrd="7" destOrd="0" presId="urn:microsoft.com/office/officeart/2005/8/layout/radial1"/>
    <dgm:cxn modelId="{9BD09D61-D653-44FD-99E5-98A93DB91D97}" type="presParOf" srcId="{4F5AAB39-7EC6-47C9-A1DB-418177B9800C}" destId="{7283983F-8BE7-455F-8419-B54A0FE2A1E8}" srcOrd="0" destOrd="0" presId="urn:microsoft.com/office/officeart/2005/8/layout/radial1"/>
    <dgm:cxn modelId="{B65CD1B1-A6F2-4191-8D52-CC30C925FB5F}" type="presParOf" srcId="{1ACEA7D6-6F82-480F-8C64-7611104A3E96}" destId="{824FB8DD-BE6A-4B85-A1CB-498F6BB8C4DD}" srcOrd="8" destOrd="0" presId="urn:microsoft.com/office/officeart/2005/8/layout/radial1"/>
    <dgm:cxn modelId="{891B41C4-752A-4890-90F9-F65D3814BE3A}" type="presParOf" srcId="{1ACEA7D6-6F82-480F-8C64-7611104A3E96}" destId="{D0368B84-89F1-491E-9112-627DD37A184B}" srcOrd="9" destOrd="0" presId="urn:microsoft.com/office/officeart/2005/8/layout/radial1"/>
    <dgm:cxn modelId="{3C29DD12-3555-4557-AE18-E615A9993658}" type="presParOf" srcId="{D0368B84-89F1-491E-9112-627DD37A184B}" destId="{CFCA07DF-DA50-4D2B-B563-4B0F6A588270}" srcOrd="0" destOrd="0" presId="urn:microsoft.com/office/officeart/2005/8/layout/radial1"/>
    <dgm:cxn modelId="{906C66A5-7F99-4106-A2D7-EA02CEC2FFBE}" type="presParOf" srcId="{1ACEA7D6-6F82-480F-8C64-7611104A3E96}" destId="{57AC0015-90A1-4BC8-8887-EF8823E2E680}" srcOrd="10" destOrd="0" presId="urn:microsoft.com/office/officeart/2005/8/layout/radial1"/>
    <dgm:cxn modelId="{024C3281-C93A-4E68-820B-BC2B1BA2019C}" type="presParOf" srcId="{1ACEA7D6-6F82-480F-8C64-7611104A3E96}" destId="{6E9F7552-1653-4DA6-BA52-34FC3A625FCE}" srcOrd="11" destOrd="0" presId="urn:microsoft.com/office/officeart/2005/8/layout/radial1"/>
    <dgm:cxn modelId="{ABE434B5-ECEE-4C06-93F1-D91B50FE1BF2}" type="presParOf" srcId="{6E9F7552-1653-4DA6-BA52-34FC3A625FCE}" destId="{C0598F36-3149-4A96-9750-947FCAAC4F2F}" srcOrd="0" destOrd="0" presId="urn:microsoft.com/office/officeart/2005/8/layout/radial1"/>
    <dgm:cxn modelId="{0A5BF9CC-4633-4FB3-8995-5735A9E64029}" type="presParOf" srcId="{1ACEA7D6-6F82-480F-8C64-7611104A3E96}" destId="{422341AE-CD51-4806-BFFC-36DD329F56DB}" srcOrd="12" destOrd="0" presId="urn:microsoft.com/office/officeart/2005/8/layout/radial1"/>
    <dgm:cxn modelId="{A00A8DD4-830B-4E1B-BFA6-599F75ACD0C9}" type="presParOf" srcId="{1ACEA7D6-6F82-480F-8C64-7611104A3E96}" destId="{52B78C86-4B82-4C24-AFBE-E7AA3FFA977D}" srcOrd="13" destOrd="0" presId="urn:microsoft.com/office/officeart/2005/8/layout/radial1"/>
    <dgm:cxn modelId="{A6E24209-DFB3-403C-9867-40BE23D11735}" type="presParOf" srcId="{52B78C86-4B82-4C24-AFBE-E7AA3FFA977D}" destId="{DD6F7A47-01F6-4E7C-8225-CEA9CDE2D5EF}" srcOrd="0" destOrd="0" presId="urn:microsoft.com/office/officeart/2005/8/layout/radial1"/>
    <dgm:cxn modelId="{C67E184B-5DEF-460F-AD6B-2D0E9B9E172B}" type="presParOf" srcId="{1ACEA7D6-6F82-480F-8C64-7611104A3E96}" destId="{5496AF57-BED5-4DAF-A969-3D65ABF9FD43}" srcOrd="14" destOrd="0" presId="urn:microsoft.com/office/officeart/2005/8/layout/radial1"/>
    <dgm:cxn modelId="{D168B44E-191A-4A94-9743-846DE57EBD3D}" type="presParOf" srcId="{1ACEA7D6-6F82-480F-8C64-7611104A3E96}" destId="{57876CEA-1BF2-463F-B43A-6B1C32DDF09C}" srcOrd="15" destOrd="0" presId="urn:microsoft.com/office/officeart/2005/8/layout/radial1"/>
    <dgm:cxn modelId="{1D6CE31E-DAC9-47C5-BDDA-90B3302B33D9}" type="presParOf" srcId="{57876CEA-1BF2-463F-B43A-6B1C32DDF09C}" destId="{A2827DAF-5C78-4790-9983-8F7D467CC3DE}" srcOrd="0" destOrd="0" presId="urn:microsoft.com/office/officeart/2005/8/layout/radial1"/>
    <dgm:cxn modelId="{A385B2E2-63B0-45FA-B79B-BF19111D1687}" type="presParOf" srcId="{1ACEA7D6-6F82-480F-8C64-7611104A3E96}" destId="{8D99DBFB-6F23-4463-8B07-6A33B92E6CEC}"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6B7AB-C6AB-40EA-99D1-3BD9DCBA32B4}">
      <dsp:nvSpPr>
        <dsp:cNvPr id="0" name=""/>
        <dsp:cNvSpPr/>
      </dsp:nvSpPr>
      <dsp:spPr>
        <a:xfrm>
          <a:off x="2027208" y="1699404"/>
          <a:ext cx="1431983" cy="1477990"/>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nl-NL" sz="1400" kern="1200" dirty="0">
              <a:latin typeface="Verdana" panose="020B0604030504040204" pitchFamily="34" charset="0"/>
              <a:ea typeface="Verdana" panose="020B0604030504040204" pitchFamily="34" charset="0"/>
              <a:cs typeface="Verdana" panose="020B0604030504040204" pitchFamily="34" charset="0"/>
            </a:rPr>
            <a:t>Vakkennis wordt breder!</a:t>
          </a:r>
        </a:p>
      </dsp:txBody>
      <dsp:txXfrm>
        <a:off x="2236917" y="1915851"/>
        <a:ext cx="1012565" cy="1045096"/>
      </dsp:txXfrm>
    </dsp:sp>
    <dsp:sp modelId="{26FAA065-8E73-4465-8D28-6525EF7B99F1}">
      <dsp:nvSpPr>
        <dsp:cNvPr id="0" name=""/>
        <dsp:cNvSpPr/>
      </dsp:nvSpPr>
      <dsp:spPr>
        <a:xfrm rot="16200000">
          <a:off x="2452604" y="1390780"/>
          <a:ext cx="581190" cy="36058"/>
        </a:xfrm>
        <a:custGeom>
          <a:avLst/>
          <a:gdLst/>
          <a:ahLst/>
          <a:cxnLst/>
          <a:rect l="0" t="0" r="0" b="0"/>
          <a:pathLst>
            <a:path>
              <a:moveTo>
                <a:pt x="0" y="18029"/>
              </a:moveTo>
              <a:lnTo>
                <a:pt x="581190"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2728670" y="1394279"/>
        <a:ext cx="29059" cy="29059"/>
      </dsp:txXfrm>
    </dsp:sp>
    <dsp:sp modelId="{B67C0F1F-EF6B-463B-992A-7E9D67F1716F}">
      <dsp:nvSpPr>
        <dsp:cNvPr id="0" name=""/>
        <dsp:cNvSpPr/>
      </dsp:nvSpPr>
      <dsp:spPr>
        <a:xfrm>
          <a:off x="2193663" y="19140"/>
          <a:ext cx="1099073" cy="1099073"/>
        </a:xfrm>
        <a:prstGeom prst="ellipse">
          <a:avLst/>
        </a:prstGeom>
        <a:solidFill>
          <a:srgbClr val="0078D2"/>
        </a:solidFill>
        <a:ln w="2222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latin typeface="Verdana" panose="020B0604030504040204" pitchFamily="34" charset="0"/>
              <a:ea typeface="Verdana" panose="020B0604030504040204" pitchFamily="34" charset="0"/>
              <a:cs typeface="Verdana" panose="020B0604030504040204" pitchFamily="34" charset="0"/>
            </a:rPr>
            <a:t>werktuig-bouw én elektronica/</a:t>
          </a:r>
          <a:br>
            <a:rPr lang="nl-NL" sz="850" kern="1200">
              <a:latin typeface="Verdana" panose="020B0604030504040204" pitchFamily="34" charset="0"/>
              <a:ea typeface="Verdana" panose="020B0604030504040204" pitchFamily="34" charset="0"/>
              <a:cs typeface="Verdana" panose="020B0604030504040204" pitchFamily="34" charset="0"/>
            </a:rPr>
          </a:br>
          <a:r>
            <a:rPr lang="nl-NL" sz="850" kern="1200">
              <a:latin typeface="Verdana" panose="020B0604030504040204" pitchFamily="34" charset="0"/>
              <a:ea typeface="Verdana" panose="020B0604030504040204" pitchFamily="34" charset="0"/>
              <a:cs typeface="Verdana" panose="020B0604030504040204" pitchFamily="34" charset="0"/>
            </a:rPr>
            <a:t>sensoren</a:t>
          </a:r>
        </a:p>
      </dsp:txBody>
      <dsp:txXfrm>
        <a:off x="2354619" y="180096"/>
        <a:ext cx="777161" cy="777161"/>
      </dsp:txXfrm>
    </dsp:sp>
    <dsp:sp modelId="{2DDB2FF2-253D-4740-A3E3-F0E17206B2DA}">
      <dsp:nvSpPr>
        <dsp:cNvPr id="0" name=""/>
        <dsp:cNvSpPr/>
      </dsp:nvSpPr>
      <dsp:spPr>
        <a:xfrm rot="18900000">
          <a:off x="3170584" y="1696503"/>
          <a:ext cx="592965" cy="36058"/>
        </a:xfrm>
        <a:custGeom>
          <a:avLst/>
          <a:gdLst/>
          <a:ahLst/>
          <a:cxnLst/>
          <a:rect l="0" t="0" r="0" b="0"/>
          <a:pathLst>
            <a:path>
              <a:moveTo>
                <a:pt x="0" y="18029"/>
              </a:moveTo>
              <a:lnTo>
                <a:pt x="592965"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452243" y="1699708"/>
        <a:ext cx="29648" cy="29648"/>
      </dsp:txXfrm>
    </dsp:sp>
    <dsp:sp modelId="{A52B2704-986E-4E90-87CF-5D9A3575B06A}">
      <dsp:nvSpPr>
        <dsp:cNvPr id="0" name=""/>
        <dsp:cNvSpPr/>
      </dsp:nvSpPr>
      <dsp:spPr>
        <a:xfrm>
          <a:off x="3515756" y="566769"/>
          <a:ext cx="1099073" cy="1099073"/>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latin typeface="Verdana" panose="020B0604030504040204" pitchFamily="34" charset="0"/>
              <a:ea typeface="Verdana" panose="020B0604030504040204" pitchFamily="34" charset="0"/>
              <a:cs typeface="Verdana" panose="020B0604030504040204" pitchFamily="34" charset="0"/>
            </a:rPr>
            <a:t>bouw-technieken én kennis over duurzame materialen/ omgeving</a:t>
          </a:r>
        </a:p>
      </dsp:txBody>
      <dsp:txXfrm>
        <a:off x="3676712" y="727725"/>
        <a:ext cx="777161" cy="777161"/>
      </dsp:txXfrm>
    </dsp:sp>
    <dsp:sp modelId="{D8CFF47C-CE15-42CB-8513-40A782376214}">
      <dsp:nvSpPr>
        <dsp:cNvPr id="0" name=""/>
        <dsp:cNvSpPr/>
      </dsp:nvSpPr>
      <dsp:spPr>
        <a:xfrm>
          <a:off x="3459191" y="2420370"/>
          <a:ext cx="604194" cy="36058"/>
        </a:xfrm>
        <a:custGeom>
          <a:avLst/>
          <a:gdLst/>
          <a:ahLst/>
          <a:cxnLst/>
          <a:rect l="0" t="0" r="0" b="0"/>
          <a:pathLst>
            <a:path>
              <a:moveTo>
                <a:pt x="0" y="18029"/>
              </a:moveTo>
              <a:lnTo>
                <a:pt x="604194"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746183" y="2423295"/>
        <a:ext cx="30209" cy="30209"/>
      </dsp:txXfrm>
    </dsp:sp>
    <dsp:sp modelId="{E2F98B7B-248D-493B-8460-C8F7357C81BA}">
      <dsp:nvSpPr>
        <dsp:cNvPr id="0" name=""/>
        <dsp:cNvSpPr/>
      </dsp:nvSpPr>
      <dsp:spPr>
        <a:xfrm>
          <a:off x="4063385" y="1888863"/>
          <a:ext cx="1099073" cy="1099073"/>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solidFill>
                <a:schemeClr val="bg1"/>
              </a:solidFill>
              <a:latin typeface="Verdana" panose="020B0604030504040204" pitchFamily="34" charset="0"/>
              <a:ea typeface="Verdana" panose="020B0604030504040204" pitchFamily="34" charset="0"/>
              <a:cs typeface="Verdana" panose="020B0604030504040204" pitchFamily="34" charset="0"/>
            </a:rPr>
            <a:t>teeltkennis én technische kennis</a:t>
          </a:r>
        </a:p>
      </dsp:txBody>
      <dsp:txXfrm>
        <a:off x="4224341" y="2049819"/>
        <a:ext cx="777161" cy="777161"/>
      </dsp:txXfrm>
    </dsp:sp>
    <dsp:sp modelId="{4F5AAB39-7EC6-47C9-A1DB-418177B9800C}">
      <dsp:nvSpPr>
        <dsp:cNvPr id="0" name=""/>
        <dsp:cNvSpPr/>
      </dsp:nvSpPr>
      <dsp:spPr>
        <a:xfrm rot="2700000">
          <a:off x="3170584" y="3144238"/>
          <a:ext cx="592965" cy="36058"/>
        </a:xfrm>
        <a:custGeom>
          <a:avLst/>
          <a:gdLst/>
          <a:ahLst/>
          <a:cxnLst/>
          <a:rect l="0" t="0" r="0" b="0"/>
          <a:pathLst>
            <a:path>
              <a:moveTo>
                <a:pt x="0" y="18029"/>
              </a:moveTo>
              <a:lnTo>
                <a:pt x="592965"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3452243" y="3147443"/>
        <a:ext cx="29648" cy="29648"/>
      </dsp:txXfrm>
    </dsp:sp>
    <dsp:sp modelId="{824FB8DD-BE6A-4B85-A1CB-498F6BB8C4DD}">
      <dsp:nvSpPr>
        <dsp:cNvPr id="0" name=""/>
        <dsp:cNvSpPr/>
      </dsp:nvSpPr>
      <dsp:spPr>
        <a:xfrm>
          <a:off x="3515756" y="3210956"/>
          <a:ext cx="1099073" cy="1099073"/>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latin typeface="Verdana" panose="020B0604030504040204" pitchFamily="34" charset="0"/>
              <a:ea typeface="Verdana" panose="020B0604030504040204" pitchFamily="34" charset="0"/>
              <a:cs typeface="Verdana" panose="020B0604030504040204" pitchFamily="34" charset="0"/>
            </a:rPr>
            <a:t>programme-ren én kennis bedrijfspro-cessen</a:t>
          </a:r>
        </a:p>
      </dsp:txBody>
      <dsp:txXfrm>
        <a:off x="3676712" y="3371912"/>
        <a:ext cx="777161" cy="777161"/>
      </dsp:txXfrm>
    </dsp:sp>
    <dsp:sp modelId="{D0368B84-89F1-491E-9112-627DD37A184B}">
      <dsp:nvSpPr>
        <dsp:cNvPr id="0" name=""/>
        <dsp:cNvSpPr/>
      </dsp:nvSpPr>
      <dsp:spPr>
        <a:xfrm rot="5400000">
          <a:off x="2452604" y="3449961"/>
          <a:ext cx="581190" cy="36058"/>
        </a:xfrm>
        <a:custGeom>
          <a:avLst/>
          <a:gdLst/>
          <a:ahLst/>
          <a:cxnLst/>
          <a:rect l="0" t="0" r="0" b="0"/>
          <a:pathLst>
            <a:path>
              <a:moveTo>
                <a:pt x="0" y="18029"/>
              </a:moveTo>
              <a:lnTo>
                <a:pt x="581190"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a:off x="2728670" y="3453460"/>
        <a:ext cx="29059" cy="29059"/>
      </dsp:txXfrm>
    </dsp:sp>
    <dsp:sp modelId="{57AC0015-90A1-4BC8-8887-EF8823E2E680}">
      <dsp:nvSpPr>
        <dsp:cNvPr id="0" name=""/>
        <dsp:cNvSpPr/>
      </dsp:nvSpPr>
      <dsp:spPr>
        <a:xfrm>
          <a:off x="2193663" y="3758585"/>
          <a:ext cx="1099073" cy="1099073"/>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latin typeface="Verdana" panose="020B0604030504040204" pitchFamily="34" charset="0"/>
              <a:ea typeface="Verdana" panose="020B0604030504040204" pitchFamily="34" charset="0"/>
              <a:cs typeface="Verdana" panose="020B0604030504040204" pitchFamily="34" charset="0"/>
            </a:rPr>
            <a:t>auto's benzine- én elektrische aandrijving</a:t>
          </a:r>
        </a:p>
      </dsp:txBody>
      <dsp:txXfrm>
        <a:off x="2354619" y="3919541"/>
        <a:ext cx="777161" cy="777161"/>
      </dsp:txXfrm>
    </dsp:sp>
    <dsp:sp modelId="{6E9F7552-1653-4DA6-BA52-34FC3A625FCE}">
      <dsp:nvSpPr>
        <dsp:cNvPr id="0" name=""/>
        <dsp:cNvSpPr/>
      </dsp:nvSpPr>
      <dsp:spPr>
        <a:xfrm rot="8100000">
          <a:off x="1722849" y="3144238"/>
          <a:ext cx="592965" cy="36058"/>
        </a:xfrm>
        <a:custGeom>
          <a:avLst/>
          <a:gdLst/>
          <a:ahLst/>
          <a:cxnLst/>
          <a:rect l="0" t="0" r="0" b="0"/>
          <a:pathLst>
            <a:path>
              <a:moveTo>
                <a:pt x="0" y="18029"/>
              </a:moveTo>
              <a:lnTo>
                <a:pt x="592965"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2004508" y="3147443"/>
        <a:ext cx="29648" cy="29648"/>
      </dsp:txXfrm>
    </dsp:sp>
    <dsp:sp modelId="{422341AE-CD51-4806-BFFC-36DD329F56DB}">
      <dsp:nvSpPr>
        <dsp:cNvPr id="0" name=""/>
        <dsp:cNvSpPr/>
      </dsp:nvSpPr>
      <dsp:spPr>
        <a:xfrm>
          <a:off x="871569" y="3210956"/>
          <a:ext cx="1099073" cy="1099073"/>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latin typeface="Verdana" panose="020B0604030504040204" pitchFamily="34" charset="0"/>
              <a:ea typeface="Verdana" panose="020B0604030504040204" pitchFamily="34" charset="0"/>
              <a:cs typeface="Verdana" panose="020B0604030504040204" pitchFamily="34" charset="0"/>
            </a:rPr>
            <a:t>indiceren én verplegen</a:t>
          </a:r>
        </a:p>
      </dsp:txBody>
      <dsp:txXfrm>
        <a:off x="1032525" y="3371912"/>
        <a:ext cx="777161" cy="777161"/>
      </dsp:txXfrm>
    </dsp:sp>
    <dsp:sp modelId="{52B78C86-4B82-4C24-AFBE-E7AA3FFA977D}">
      <dsp:nvSpPr>
        <dsp:cNvPr id="0" name=""/>
        <dsp:cNvSpPr/>
      </dsp:nvSpPr>
      <dsp:spPr>
        <a:xfrm rot="10800000">
          <a:off x="1423014" y="2420370"/>
          <a:ext cx="604194" cy="36058"/>
        </a:xfrm>
        <a:custGeom>
          <a:avLst/>
          <a:gdLst/>
          <a:ahLst/>
          <a:cxnLst/>
          <a:rect l="0" t="0" r="0" b="0"/>
          <a:pathLst>
            <a:path>
              <a:moveTo>
                <a:pt x="0" y="18029"/>
              </a:moveTo>
              <a:lnTo>
                <a:pt x="604194"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1710006" y="2423295"/>
        <a:ext cx="30209" cy="30209"/>
      </dsp:txXfrm>
    </dsp:sp>
    <dsp:sp modelId="{5496AF57-BED5-4DAF-A969-3D65ABF9FD43}">
      <dsp:nvSpPr>
        <dsp:cNvPr id="0" name=""/>
        <dsp:cNvSpPr/>
      </dsp:nvSpPr>
      <dsp:spPr>
        <a:xfrm>
          <a:off x="323940" y="1888863"/>
          <a:ext cx="1099073" cy="1099073"/>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latin typeface="Verdana" panose="020B0604030504040204" pitchFamily="34" charset="0"/>
              <a:ea typeface="Verdana" panose="020B0604030504040204" pitchFamily="34" charset="0"/>
              <a:cs typeface="Verdana" panose="020B0604030504040204" pitchFamily="34" charset="0"/>
            </a:rPr>
            <a:t>materiaal-kennis én programme-ren machines</a:t>
          </a:r>
        </a:p>
      </dsp:txBody>
      <dsp:txXfrm>
        <a:off x="484896" y="2049819"/>
        <a:ext cx="777161" cy="777161"/>
      </dsp:txXfrm>
    </dsp:sp>
    <dsp:sp modelId="{57876CEA-1BF2-463F-B43A-6B1C32DDF09C}">
      <dsp:nvSpPr>
        <dsp:cNvPr id="0" name=""/>
        <dsp:cNvSpPr/>
      </dsp:nvSpPr>
      <dsp:spPr>
        <a:xfrm rot="13500000">
          <a:off x="1722849" y="1696503"/>
          <a:ext cx="592965" cy="36058"/>
        </a:xfrm>
        <a:custGeom>
          <a:avLst/>
          <a:gdLst/>
          <a:ahLst/>
          <a:cxnLst/>
          <a:rect l="0" t="0" r="0" b="0"/>
          <a:pathLst>
            <a:path>
              <a:moveTo>
                <a:pt x="0" y="18029"/>
              </a:moveTo>
              <a:lnTo>
                <a:pt x="592965" y="18029"/>
              </a:lnTo>
            </a:path>
          </a:pathLst>
        </a:custGeom>
        <a:noFill/>
        <a:ln w="19050" cap="flat" cmpd="sng" algn="ctr">
          <a:solidFill>
            <a:srgbClr val="003282"/>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l-NL" sz="500" kern="1200"/>
        </a:p>
      </dsp:txBody>
      <dsp:txXfrm rot="10800000">
        <a:off x="2004508" y="1699708"/>
        <a:ext cx="29648" cy="29648"/>
      </dsp:txXfrm>
    </dsp:sp>
    <dsp:sp modelId="{8D99DBFB-6F23-4463-8B07-6A33B92E6CEC}">
      <dsp:nvSpPr>
        <dsp:cNvPr id="0" name=""/>
        <dsp:cNvSpPr/>
      </dsp:nvSpPr>
      <dsp:spPr>
        <a:xfrm>
          <a:off x="871569" y="566769"/>
          <a:ext cx="1099073" cy="1099073"/>
        </a:xfrm>
        <a:prstGeom prst="ellipse">
          <a:avLst/>
        </a:prstGeom>
        <a:solidFill>
          <a:srgbClr val="0078D2"/>
        </a:solidFill>
        <a:ln w="254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377825">
            <a:lnSpc>
              <a:spcPct val="90000"/>
            </a:lnSpc>
            <a:spcBef>
              <a:spcPct val="0"/>
            </a:spcBef>
            <a:spcAft>
              <a:spcPct val="35000"/>
            </a:spcAft>
          </a:pPr>
          <a:r>
            <a:rPr lang="nl-NL" sz="850" kern="1200">
              <a:latin typeface="Verdana" panose="020B0604030504040204" pitchFamily="34" charset="0"/>
              <a:ea typeface="Verdana" panose="020B0604030504040204" pitchFamily="34" charset="0"/>
              <a:cs typeface="Verdana" panose="020B0604030504040204" pitchFamily="34" charset="0"/>
            </a:rPr>
            <a:t>medische kennis én zelfredzaam-heid bevorderen</a:t>
          </a:r>
        </a:p>
      </dsp:txBody>
      <dsp:txXfrm>
        <a:off x="1032525" y="727725"/>
        <a:ext cx="777161" cy="7771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1270946-0225-48E5-AC80-701BFF627646}"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10000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1270946-0225-48E5-AC80-701BFF627646}"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280034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1270946-0225-48E5-AC80-701BFF627646}"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268572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1270946-0225-48E5-AC80-701BFF627646}"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254608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E1270946-0225-48E5-AC80-701BFF627646}" type="datetimeFigureOut">
              <a:rPr lang="nl-NL" smtClean="0"/>
              <a:t>7-12-2020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193382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1270946-0225-48E5-AC80-701BFF627646}"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412661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1270946-0225-48E5-AC80-701BFF627646}" type="datetimeFigureOut">
              <a:rPr lang="nl-NL" smtClean="0"/>
              <a:t>7-12-2020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343142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1270946-0225-48E5-AC80-701BFF627646}" type="datetimeFigureOut">
              <a:rPr lang="nl-NL" smtClean="0"/>
              <a:t>7-12-2020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322922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1270946-0225-48E5-AC80-701BFF627646}" type="datetimeFigureOut">
              <a:rPr lang="nl-NL" smtClean="0"/>
              <a:t>7-12-2020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408262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1270946-0225-48E5-AC80-701BFF627646}"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1397690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E1270946-0225-48E5-AC80-701BFF627646}" type="datetimeFigureOut">
              <a:rPr lang="nl-NL" smtClean="0"/>
              <a:t>7-12-2020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1E166E7-AEB9-47F5-97B2-639C239E96B3}" type="slidenum">
              <a:rPr lang="nl-NL" smtClean="0"/>
              <a:t>‹nr.›</a:t>
            </a:fld>
            <a:endParaRPr lang="nl-NL"/>
          </a:p>
        </p:txBody>
      </p:sp>
    </p:spTree>
    <p:extLst>
      <p:ext uri="{BB962C8B-B14F-4D97-AF65-F5344CB8AC3E}">
        <p14:creationId xmlns:p14="http://schemas.microsoft.com/office/powerpoint/2010/main" val="533646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70946-0225-48E5-AC80-701BFF627646}" type="datetimeFigureOut">
              <a:rPr lang="nl-NL" smtClean="0"/>
              <a:t>7-12-2020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166E7-AEB9-47F5-97B2-639C239E96B3}" type="slidenum">
              <a:rPr lang="nl-NL" smtClean="0"/>
              <a:t>‹nr.›</a:t>
            </a:fld>
            <a:endParaRPr lang="nl-NL"/>
          </a:p>
        </p:txBody>
      </p:sp>
    </p:spTree>
    <p:extLst>
      <p:ext uri="{BB962C8B-B14F-4D97-AF65-F5344CB8AC3E}">
        <p14:creationId xmlns:p14="http://schemas.microsoft.com/office/powerpoint/2010/main" val="4078945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datalake.intelligence-group.nl/downloads/De_100_snelst_groeiende_beroepen_van_de_toekomst.pdf" TargetMode="External"/><Relationship Id="rId4" Type="http://schemas.openxmlformats.org/officeDocument/2006/relationships/hyperlink" Target="https://100jobsofthefuture.com/brow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GO Nieuws - Actueel - Ondernemers meld u aan: Studie- en beroepenmarkt  Goeree-Overflakk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4677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3314700" y="0"/>
            <a:ext cx="6794500" cy="1325563"/>
          </a:xfrm>
        </p:spPr>
        <p:txBody>
          <a:bodyPr/>
          <a:lstStyle/>
          <a:p>
            <a:pPr algn="ctr"/>
            <a:r>
              <a:rPr lang="nl-NL" b="1" dirty="0" smtClean="0"/>
              <a:t>WELKOM BIJ Workshop 3</a:t>
            </a:r>
            <a:endParaRPr lang="nl-NL" b="1" dirty="0"/>
          </a:p>
        </p:txBody>
      </p:sp>
      <p:sp>
        <p:nvSpPr>
          <p:cNvPr id="5" name="Rechthoek 4"/>
          <p:cNvSpPr/>
          <p:nvPr/>
        </p:nvSpPr>
        <p:spPr>
          <a:xfrm>
            <a:off x="0" y="2966187"/>
            <a:ext cx="12192001" cy="914400"/>
          </a:xfrm>
          <a:prstGeom prst="rect">
            <a:avLst/>
          </a:prstGeom>
          <a:solidFill>
            <a:schemeClr val="bg2">
              <a:lumMod val="90000"/>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ontwikkelingen </a:t>
            </a:r>
            <a:r>
              <a:rPr lang="nl-NL" sz="2800" b="1" dirty="0">
                <a:solidFill>
                  <a:srgbClr val="FF0000"/>
                </a:solidFill>
                <a:latin typeface="Verdana" panose="020B0604030504040204" pitchFamily="34" charset="0"/>
                <a:ea typeface="Verdana" panose="020B0604030504040204" pitchFamily="34" charset="0"/>
                <a:cs typeface="Verdana" panose="020B0604030504040204" pitchFamily="34" charset="0"/>
              </a:rPr>
              <a:t>beroepenmarkt en kansrijker doorstromen</a:t>
            </a:r>
            <a:endParaRPr lang="nl-NL" sz="28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4508500" y="5651500"/>
            <a:ext cx="3733800" cy="914400"/>
          </a:xfrm>
          <a:prstGeom prst="rect">
            <a:avLst/>
          </a:prstGeom>
          <a:solidFill>
            <a:schemeClr val="bg2">
              <a:lumMod val="9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Jacqueline Toxopeus</a:t>
            </a:r>
          </a:p>
          <a:p>
            <a:pPr algn="ctr"/>
            <a:r>
              <a:rPr lang="nl-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Arbeidsmarktadviseur UWV </a:t>
            </a:r>
            <a:endParaRPr lang="nl-N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0119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mme soft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587664"/>
            <a:ext cx="9810750" cy="41719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p:cNvGrpSpPr/>
          <p:nvPr/>
        </p:nvGrpSpPr>
        <p:grpSpPr>
          <a:xfrm>
            <a:off x="837851" y="89558"/>
            <a:ext cx="10291066" cy="3254793"/>
            <a:chOff x="837851" y="89558"/>
            <a:chExt cx="10291066" cy="3254793"/>
          </a:xfrm>
        </p:grpSpPr>
        <p:pic>
          <p:nvPicPr>
            <p:cNvPr id="4" name="Afbeelding 3"/>
            <p:cNvPicPr>
              <a:picLocks noChangeAspect="1"/>
            </p:cNvPicPr>
            <p:nvPr/>
          </p:nvPicPr>
          <p:blipFill>
            <a:blip r:embed="rId3"/>
            <a:stretch>
              <a:fillRect/>
            </a:stretch>
          </p:blipFill>
          <p:spPr>
            <a:xfrm>
              <a:off x="837851" y="315254"/>
              <a:ext cx="6657975" cy="2190750"/>
            </a:xfrm>
            <a:prstGeom prst="rect">
              <a:avLst/>
            </a:prstGeom>
          </p:spPr>
        </p:pic>
        <p:grpSp>
          <p:nvGrpSpPr>
            <p:cNvPr id="7" name="Groep 6"/>
            <p:cNvGrpSpPr/>
            <p:nvPr/>
          </p:nvGrpSpPr>
          <p:grpSpPr>
            <a:xfrm>
              <a:off x="8171636" y="89558"/>
              <a:ext cx="2957281" cy="3254793"/>
              <a:chOff x="8171636" y="89558"/>
              <a:chExt cx="2957281" cy="3254793"/>
            </a:xfrm>
          </p:grpSpPr>
          <p:pic>
            <p:nvPicPr>
              <p:cNvPr id="5" name="Afbeelding 4"/>
              <p:cNvPicPr>
                <a:picLocks noChangeAspect="1"/>
              </p:cNvPicPr>
              <p:nvPr/>
            </p:nvPicPr>
            <p:blipFill>
              <a:blip r:embed="rId4"/>
              <a:stretch>
                <a:fillRect/>
              </a:stretch>
            </p:blipFill>
            <p:spPr>
              <a:xfrm>
                <a:off x="8171636" y="89558"/>
                <a:ext cx="2957281" cy="3254793"/>
              </a:xfrm>
              <a:prstGeom prst="rect">
                <a:avLst/>
              </a:prstGeom>
            </p:spPr>
          </p:pic>
          <p:sp>
            <p:nvSpPr>
              <p:cNvPr id="6" name="Rechthoek 5"/>
              <p:cNvSpPr/>
              <p:nvPr/>
            </p:nvSpPr>
            <p:spPr>
              <a:xfrm>
                <a:off x="10013795" y="3033132"/>
                <a:ext cx="479503" cy="100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Tree>
    <p:extLst>
      <p:ext uri="{BB962C8B-B14F-4D97-AF65-F5344CB8AC3E}">
        <p14:creationId xmlns:p14="http://schemas.microsoft.com/office/powerpoint/2010/main" val="32134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a:solidFill>
            <a:schemeClr val="accent1">
              <a:lumMod val="20000"/>
              <a:lumOff val="80000"/>
            </a:schemeClr>
          </a:solidFill>
        </p:spPr>
        <p:txBody>
          <a:bodyPr>
            <a:normAutofit/>
          </a:bodyPr>
          <a:lstStyle/>
          <a:p>
            <a:pPr algn="ctr"/>
            <a:r>
              <a:rPr lang="nl-NL" dirty="0" smtClean="0"/>
              <a:t>STELLING 2</a:t>
            </a:r>
            <a:br>
              <a:rPr lang="nl-NL" dirty="0" smtClean="0"/>
            </a:br>
            <a:r>
              <a:rPr lang="nl-NL" dirty="0" smtClean="0"/>
              <a:t>‘banen verdwijnen niet, de taken veranderen’</a:t>
            </a:r>
            <a:endParaRPr lang="nl-NL" dirty="0"/>
          </a:p>
        </p:txBody>
      </p:sp>
      <p:pic>
        <p:nvPicPr>
          <p:cNvPr id="5" name="Afbeelding 4"/>
          <p:cNvPicPr>
            <a:picLocks noChangeAspect="1"/>
          </p:cNvPicPr>
          <p:nvPr/>
        </p:nvPicPr>
        <p:blipFill>
          <a:blip r:embed="rId2"/>
          <a:stretch>
            <a:fillRect/>
          </a:stretch>
        </p:blipFill>
        <p:spPr>
          <a:xfrm>
            <a:off x="3924300" y="1600200"/>
            <a:ext cx="4218432" cy="4876800"/>
          </a:xfrm>
          <a:prstGeom prst="rect">
            <a:avLst/>
          </a:prstGeom>
        </p:spPr>
      </p:pic>
    </p:spTree>
    <p:extLst>
      <p:ext uri="{BB962C8B-B14F-4D97-AF65-F5344CB8AC3E}">
        <p14:creationId xmlns:p14="http://schemas.microsoft.com/office/powerpoint/2010/main" val="3856381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594871" y="1941388"/>
            <a:ext cx="4438650" cy="3978275"/>
          </a:xfrm>
          <a:prstGeom prst="rect">
            <a:avLst/>
          </a:prstGeom>
          <a:noFill/>
          <a:ln>
            <a:noFill/>
          </a:ln>
        </p:spPr>
      </p:pic>
      <p:graphicFrame>
        <p:nvGraphicFramePr>
          <p:cNvPr id="6" name="Diagram 5"/>
          <p:cNvGraphicFramePr/>
          <p:nvPr>
            <p:extLst>
              <p:ext uri="{D42A27DB-BD31-4B8C-83A1-F6EECF244321}">
                <p14:modId xmlns:p14="http://schemas.microsoft.com/office/powerpoint/2010/main" val="17573058"/>
              </p:ext>
            </p:extLst>
          </p:nvPr>
        </p:nvGraphicFramePr>
        <p:xfrm>
          <a:off x="5597541" y="1492125"/>
          <a:ext cx="5486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el 1"/>
          <p:cNvSpPr>
            <a:spLocks noGrp="1"/>
          </p:cNvSpPr>
          <p:nvPr>
            <p:ph type="title"/>
          </p:nvPr>
        </p:nvSpPr>
        <p:spPr>
          <a:xfrm>
            <a:off x="0" y="0"/>
            <a:ext cx="12192000" cy="1325563"/>
          </a:xfrm>
          <a:solidFill>
            <a:schemeClr val="accent1">
              <a:lumMod val="20000"/>
              <a:lumOff val="80000"/>
            </a:schemeClr>
          </a:solidFill>
        </p:spPr>
        <p:txBody>
          <a:bodyPr/>
          <a:lstStyle/>
          <a:p>
            <a:pPr algn="ctr"/>
            <a:r>
              <a:rPr lang="nl-NL" dirty="0" smtClean="0"/>
              <a:t>Vaardigheden belangrijker, verbreding vakkennis</a:t>
            </a:r>
            <a:endParaRPr lang="nl-NL" dirty="0"/>
          </a:p>
        </p:txBody>
      </p:sp>
    </p:spTree>
    <p:extLst>
      <p:ext uri="{BB962C8B-B14F-4D97-AF65-F5344CB8AC3E}">
        <p14:creationId xmlns:p14="http://schemas.microsoft.com/office/powerpoint/2010/main" val="26540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a:solidFill>
            <a:schemeClr val="accent1">
              <a:lumMod val="20000"/>
              <a:lumOff val="80000"/>
            </a:schemeClr>
          </a:solidFill>
        </p:spPr>
        <p:txBody>
          <a:bodyPr/>
          <a:lstStyle/>
          <a:p>
            <a:pPr algn="ctr"/>
            <a:r>
              <a:rPr lang="nl-NL" dirty="0" smtClean="0"/>
              <a:t>Vaardigheden belangrijker, verbreding vakkennis</a:t>
            </a:r>
            <a:endParaRPr lang="nl-NL" dirty="0"/>
          </a:p>
        </p:txBody>
      </p:sp>
      <p:pic>
        <p:nvPicPr>
          <p:cNvPr id="5" name="Picture 2" descr="Robots in praktijk – DigiNova.n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441" y="1978342"/>
            <a:ext cx="3390955" cy="33594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acature automonteur/technisch specialist (fulltime) - Autobedrijf Florijn  Mobilite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2300" y="1376839"/>
            <a:ext cx="5338199" cy="252849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lbert Heijn Emmen start met zelfscan in supermarkt - DrentsNieuws.n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974677"/>
            <a:ext cx="4254500" cy="283633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28441" y="5511800"/>
            <a:ext cx="3198120" cy="369332"/>
          </a:xfrm>
          <a:prstGeom prst="rect">
            <a:avLst/>
          </a:prstGeom>
          <a:noFill/>
        </p:spPr>
        <p:txBody>
          <a:bodyPr wrap="none" rtlCol="0">
            <a:spAutoFit/>
          </a:bodyPr>
          <a:lstStyle/>
          <a:p>
            <a:r>
              <a:rPr lang="nl-NL" dirty="0" smtClean="0"/>
              <a:t>Samenwerken met de zorgrobot</a:t>
            </a:r>
            <a:endParaRPr lang="nl-NL" dirty="0"/>
          </a:p>
        </p:txBody>
      </p:sp>
      <p:sp>
        <p:nvSpPr>
          <p:cNvPr id="8" name="Tekstvak 7"/>
          <p:cNvSpPr txBox="1"/>
          <p:nvPr/>
        </p:nvSpPr>
        <p:spPr>
          <a:xfrm>
            <a:off x="9203403" y="1793676"/>
            <a:ext cx="2865785" cy="369332"/>
          </a:xfrm>
          <a:prstGeom prst="rect">
            <a:avLst/>
          </a:prstGeom>
          <a:noFill/>
        </p:spPr>
        <p:txBody>
          <a:bodyPr wrap="none" rtlCol="0">
            <a:spAutoFit/>
          </a:bodyPr>
          <a:lstStyle/>
          <a:p>
            <a:r>
              <a:rPr lang="nl-NL" dirty="0" smtClean="0"/>
              <a:t>Motor auto uitlezen </a:t>
            </a:r>
            <a:r>
              <a:rPr lang="nl-NL" dirty="0" err="1" smtClean="0"/>
              <a:t>mbv</a:t>
            </a:r>
            <a:r>
              <a:rPr lang="nl-NL" dirty="0" smtClean="0"/>
              <a:t> ICT</a:t>
            </a:r>
            <a:endParaRPr lang="nl-NL" dirty="0"/>
          </a:p>
        </p:txBody>
      </p:sp>
      <p:sp>
        <p:nvSpPr>
          <p:cNvPr id="9" name="Tekstvak 8"/>
          <p:cNvSpPr txBox="1"/>
          <p:nvPr/>
        </p:nvSpPr>
        <p:spPr>
          <a:xfrm>
            <a:off x="3898894" y="5069677"/>
            <a:ext cx="3101042" cy="646331"/>
          </a:xfrm>
          <a:prstGeom prst="rect">
            <a:avLst/>
          </a:prstGeom>
          <a:noFill/>
        </p:spPr>
        <p:txBody>
          <a:bodyPr wrap="none" rtlCol="0">
            <a:spAutoFit/>
          </a:bodyPr>
          <a:lstStyle/>
          <a:p>
            <a:r>
              <a:rPr lang="nl-NL" dirty="0" smtClean="0"/>
              <a:t>Andere taken voor de kassière</a:t>
            </a:r>
            <a:endParaRPr lang="nl-NL" dirty="0"/>
          </a:p>
          <a:p>
            <a:r>
              <a:rPr lang="nl-NL" dirty="0" smtClean="0"/>
              <a:t>Klanten helpen met bv zelfscan</a:t>
            </a:r>
            <a:endParaRPr lang="nl-NL" dirty="0"/>
          </a:p>
        </p:txBody>
      </p:sp>
    </p:spTree>
    <p:extLst>
      <p:ext uri="{BB962C8B-B14F-4D97-AF65-F5344CB8AC3E}">
        <p14:creationId xmlns:p14="http://schemas.microsoft.com/office/powerpoint/2010/main" val="40093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0" y="0"/>
            <a:ext cx="12192000" cy="1325563"/>
          </a:xfrm>
          <a:solidFill>
            <a:schemeClr val="accent1">
              <a:lumMod val="20000"/>
              <a:lumOff val="80000"/>
            </a:schemeClr>
          </a:solidFill>
        </p:spPr>
        <p:txBody>
          <a:bodyPr>
            <a:normAutofit/>
          </a:bodyPr>
          <a:lstStyle/>
          <a:p>
            <a:pPr algn="ctr"/>
            <a:r>
              <a:rPr lang="nl-NL" dirty="0" smtClean="0"/>
              <a:t>STELLING 3</a:t>
            </a:r>
            <a:br>
              <a:rPr lang="nl-NL" dirty="0" smtClean="0"/>
            </a:br>
            <a:r>
              <a:rPr lang="nl-NL" sz="3600" dirty="0" smtClean="0"/>
              <a:t>Race tussen technologie en onderwijs is een ongelijke strijd</a:t>
            </a:r>
            <a:endParaRPr lang="nl-NL" sz="3600" dirty="0"/>
          </a:p>
        </p:txBody>
      </p:sp>
      <p:sp>
        <p:nvSpPr>
          <p:cNvPr id="5" name="Titel 1"/>
          <p:cNvSpPr txBox="1">
            <a:spLocks/>
          </p:cNvSpPr>
          <p:nvPr/>
        </p:nvSpPr>
        <p:spPr>
          <a:xfrm>
            <a:off x="0" y="473710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smtClean="0"/>
              <a:t>OPLOSBAAR? </a:t>
            </a:r>
            <a:endParaRPr lang="nl-NL" sz="3600" dirty="0"/>
          </a:p>
        </p:txBody>
      </p:sp>
      <p:pic>
        <p:nvPicPr>
          <p:cNvPr id="7" name="Afbeelding 6"/>
          <p:cNvPicPr>
            <a:picLocks noChangeAspect="1"/>
          </p:cNvPicPr>
          <p:nvPr/>
        </p:nvPicPr>
        <p:blipFill>
          <a:blip r:embed="rId2"/>
          <a:stretch>
            <a:fillRect/>
          </a:stretch>
        </p:blipFill>
        <p:spPr>
          <a:xfrm>
            <a:off x="4114800" y="1549400"/>
            <a:ext cx="3442081" cy="2742694"/>
          </a:xfrm>
          <a:prstGeom prst="rect">
            <a:avLst/>
          </a:prstGeom>
        </p:spPr>
      </p:pic>
    </p:spTree>
    <p:extLst>
      <p:ext uri="{BB962C8B-B14F-4D97-AF65-F5344CB8AC3E}">
        <p14:creationId xmlns:p14="http://schemas.microsoft.com/office/powerpoint/2010/main" val="3696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a:solidFill>
            <a:schemeClr val="accent1">
              <a:lumMod val="20000"/>
              <a:lumOff val="80000"/>
            </a:schemeClr>
          </a:solidFill>
        </p:spPr>
        <p:txBody>
          <a:bodyPr/>
          <a:lstStyle/>
          <a:p>
            <a:pPr algn="ctr"/>
            <a:r>
              <a:rPr lang="nl-NL" dirty="0" smtClean="0"/>
              <a:t>MODERNE of NIEUWE BEROEPEN</a:t>
            </a:r>
            <a:endParaRPr lang="nl-NL" dirty="0"/>
          </a:p>
        </p:txBody>
      </p:sp>
      <p:pic>
        <p:nvPicPr>
          <p:cNvPr id="5" name="Afbeelding 4"/>
          <p:cNvPicPr>
            <a:picLocks noChangeAspect="1"/>
          </p:cNvPicPr>
          <p:nvPr/>
        </p:nvPicPr>
        <p:blipFill>
          <a:blip r:embed="rId2"/>
          <a:stretch>
            <a:fillRect/>
          </a:stretch>
        </p:blipFill>
        <p:spPr>
          <a:xfrm>
            <a:off x="260156" y="1641145"/>
            <a:ext cx="7077075" cy="1323975"/>
          </a:xfrm>
          <a:prstGeom prst="rect">
            <a:avLst/>
          </a:prstGeom>
        </p:spPr>
      </p:pic>
      <p:pic>
        <p:nvPicPr>
          <p:cNvPr id="6" name="Afbeelding 5"/>
          <p:cNvPicPr>
            <a:picLocks noChangeAspect="1"/>
          </p:cNvPicPr>
          <p:nvPr/>
        </p:nvPicPr>
        <p:blipFill>
          <a:blip r:embed="rId3"/>
          <a:stretch>
            <a:fillRect/>
          </a:stretch>
        </p:blipFill>
        <p:spPr>
          <a:xfrm>
            <a:off x="260156" y="3315658"/>
            <a:ext cx="7096125" cy="1552575"/>
          </a:xfrm>
          <a:prstGeom prst="rect">
            <a:avLst/>
          </a:prstGeom>
        </p:spPr>
      </p:pic>
      <p:sp>
        <p:nvSpPr>
          <p:cNvPr id="7" name="Tekstvak 6"/>
          <p:cNvSpPr txBox="1"/>
          <p:nvPr/>
        </p:nvSpPr>
        <p:spPr>
          <a:xfrm>
            <a:off x="260156" y="5865542"/>
            <a:ext cx="6803144" cy="646331"/>
          </a:xfrm>
          <a:prstGeom prst="rect">
            <a:avLst/>
          </a:prstGeom>
          <a:noFill/>
        </p:spPr>
        <p:txBody>
          <a:bodyPr wrap="none" rtlCol="0">
            <a:spAutoFit/>
          </a:bodyPr>
          <a:lstStyle/>
          <a:p>
            <a:r>
              <a:rPr lang="nl-NL" dirty="0"/>
              <a:t>Bronnen: </a:t>
            </a:r>
            <a:r>
              <a:rPr lang="nl-NL" dirty="0">
                <a:hlinkClick r:id="rId4"/>
              </a:rPr>
              <a:t>https://100jobsofthefuture.com/browse</a:t>
            </a:r>
            <a:r>
              <a:rPr lang="nl-NL" dirty="0" smtClean="0">
                <a:hlinkClick r:id="rId4"/>
              </a:rPr>
              <a:t>/</a:t>
            </a:r>
            <a:r>
              <a:rPr lang="nl-NL" dirty="0" smtClean="0"/>
              <a:t> </a:t>
            </a:r>
          </a:p>
          <a:p>
            <a:r>
              <a:rPr lang="nl-NL" dirty="0" smtClean="0"/>
              <a:t> 	</a:t>
            </a:r>
            <a:r>
              <a:rPr lang="nl-NL" dirty="0" smtClean="0">
                <a:hlinkClick r:id="rId5"/>
              </a:rPr>
              <a:t>De_100_snelst_groeiende_beroepen_van_de_toekomst.pdf</a:t>
            </a:r>
            <a:r>
              <a:rPr lang="nl-NL" dirty="0" smtClean="0"/>
              <a:t> </a:t>
            </a:r>
            <a:endParaRPr lang="nl-NL" dirty="0"/>
          </a:p>
        </p:txBody>
      </p:sp>
      <p:pic>
        <p:nvPicPr>
          <p:cNvPr id="8" name="Afbeelding 7"/>
          <p:cNvPicPr>
            <a:picLocks noChangeAspect="1"/>
          </p:cNvPicPr>
          <p:nvPr/>
        </p:nvPicPr>
        <p:blipFill>
          <a:blip r:embed="rId6"/>
          <a:stretch>
            <a:fillRect/>
          </a:stretch>
        </p:blipFill>
        <p:spPr>
          <a:xfrm>
            <a:off x="8708289" y="1185727"/>
            <a:ext cx="2619375" cy="2409825"/>
          </a:xfrm>
          <a:prstGeom prst="rect">
            <a:avLst/>
          </a:prstGeom>
        </p:spPr>
      </p:pic>
      <p:pic>
        <p:nvPicPr>
          <p:cNvPr id="9" name="Afbeelding 8"/>
          <p:cNvPicPr>
            <a:picLocks noChangeAspect="1"/>
          </p:cNvPicPr>
          <p:nvPr/>
        </p:nvPicPr>
        <p:blipFill>
          <a:blip r:embed="rId7"/>
          <a:stretch>
            <a:fillRect/>
          </a:stretch>
        </p:blipFill>
        <p:spPr>
          <a:xfrm>
            <a:off x="8708289" y="3130020"/>
            <a:ext cx="2647950" cy="2266950"/>
          </a:xfrm>
          <a:prstGeom prst="rect">
            <a:avLst/>
          </a:prstGeom>
        </p:spPr>
      </p:pic>
      <p:pic>
        <p:nvPicPr>
          <p:cNvPr id="10" name="Afbeelding 9"/>
          <p:cNvPicPr>
            <a:picLocks noChangeAspect="1"/>
          </p:cNvPicPr>
          <p:nvPr/>
        </p:nvPicPr>
        <p:blipFill>
          <a:blip r:embed="rId8"/>
          <a:stretch>
            <a:fillRect/>
          </a:stretch>
        </p:blipFill>
        <p:spPr>
          <a:xfrm>
            <a:off x="8727339" y="4990403"/>
            <a:ext cx="2628900" cy="1962150"/>
          </a:xfrm>
          <a:prstGeom prst="rect">
            <a:avLst/>
          </a:prstGeom>
        </p:spPr>
      </p:pic>
    </p:spTree>
    <p:extLst>
      <p:ext uri="{BB962C8B-B14F-4D97-AF65-F5344CB8AC3E}">
        <p14:creationId xmlns:p14="http://schemas.microsoft.com/office/powerpoint/2010/main" val="129499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dirty="0" smtClean="0"/>
              <a:t>Nieuwe opleidingen? </a:t>
            </a:r>
            <a:endParaRPr lang="nl-NL" dirty="0"/>
          </a:p>
        </p:txBody>
      </p:sp>
      <p:pic>
        <p:nvPicPr>
          <p:cNvPr id="4098" name="Picture 2" descr="Buro Meerwaarde - GEZOCHT | DRONE + BESTUURDER Voor een...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66582"/>
            <a:ext cx="3759380" cy="281590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3"/>
          <a:stretch>
            <a:fillRect/>
          </a:stretch>
        </p:blipFill>
        <p:spPr>
          <a:xfrm>
            <a:off x="4800600" y="1563211"/>
            <a:ext cx="7264400" cy="3448050"/>
          </a:xfrm>
          <a:prstGeom prst="rect">
            <a:avLst/>
          </a:prstGeom>
        </p:spPr>
      </p:pic>
    </p:spTree>
    <p:extLst>
      <p:ext uri="{BB962C8B-B14F-4D97-AF65-F5344CB8AC3E}">
        <p14:creationId xmlns:p14="http://schemas.microsoft.com/office/powerpoint/2010/main" val="212358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0" y="0"/>
            <a:ext cx="121920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NL" dirty="0" smtClean="0"/>
              <a:t>AFSLUITENDE STELLING: </a:t>
            </a:r>
          </a:p>
          <a:p>
            <a:pPr algn="ctr"/>
            <a:r>
              <a:rPr lang="nl-NL" b="1" dirty="0"/>
              <a:t>‘Studenten kiezen niet voor kansrijke beroepen’</a:t>
            </a:r>
          </a:p>
        </p:txBody>
      </p:sp>
      <p:pic>
        <p:nvPicPr>
          <p:cNvPr id="5" name="Afbeelding 4"/>
          <p:cNvPicPr>
            <a:picLocks noChangeAspect="1"/>
          </p:cNvPicPr>
          <p:nvPr/>
        </p:nvPicPr>
        <p:blipFill>
          <a:blip r:embed="rId2"/>
          <a:stretch>
            <a:fillRect/>
          </a:stretch>
        </p:blipFill>
        <p:spPr>
          <a:xfrm>
            <a:off x="1873404" y="2259399"/>
            <a:ext cx="2565245" cy="1973265"/>
          </a:xfrm>
          <a:prstGeom prst="rect">
            <a:avLst/>
          </a:prstGeom>
        </p:spPr>
      </p:pic>
      <p:pic>
        <p:nvPicPr>
          <p:cNvPr id="6" name="Afbeelding 5"/>
          <p:cNvPicPr>
            <a:picLocks noChangeAspect="1"/>
          </p:cNvPicPr>
          <p:nvPr/>
        </p:nvPicPr>
        <p:blipFill>
          <a:blip r:embed="rId3"/>
          <a:stretch>
            <a:fillRect/>
          </a:stretch>
        </p:blipFill>
        <p:spPr>
          <a:xfrm>
            <a:off x="4721844" y="2568962"/>
            <a:ext cx="5757498" cy="1278209"/>
          </a:xfrm>
          <a:prstGeom prst="rect">
            <a:avLst/>
          </a:prstGeom>
        </p:spPr>
      </p:pic>
      <p:sp>
        <p:nvSpPr>
          <p:cNvPr id="8" name="Rechthoek 7"/>
          <p:cNvSpPr/>
          <p:nvPr/>
        </p:nvSpPr>
        <p:spPr>
          <a:xfrm>
            <a:off x="557561" y="5531005"/>
            <a:ext cx="1092819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b="1" dirty="0" smtClean="0"/>
              <a:t>DANK VOOR AANDACHT </a:t>
            </a:r>
            <a:endParaRPr lang="nl-NL" sz="4000" b="1" dirty="0"/>
          </a:p>
        </p:txBody>
      </p:sp>
    </p:spTree>
    <p:extLst>
      <p:ext uri="{BB962C8B-B14F-4D97-AF65-F5344CB8AC3E}">
        <p14:creationId xmlns:p14="http://schemas.microsoft.com/office/powerpoint/2010/main" val="730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5904230" y="710147"/>
            <a:ext cx="4953694" cy="5632311"/>
          </a:xfrm>
          <a:prstGeom prst="rect">
            <a:avLst/>
          </a:prstGeom>
          <a:noFill/>
        </p:spPr>
        <p:txBody>
          <a:bodyPr wrap="square" rtlCol="0">
            <a:spAutoFit/>
          </a:bodyPr>
          <a:lstStyle/>
          <a:p>
            <a:r>
              <a:rPr lang="nl-NL" b="1" dirty="0"/>
              <a:t>Workshop 3: Huidige ontwikkelingen beroepenmarkt en kansrijker doorstromen. </a:t>
            </a:r>
            <a:r>
              <a:rPr lang="nl-NL" dirty="0"/>
              <a:t>Workshopleider: </a:t>
            </a:r>
            <a:r>
              <a:rPr lang="nl-NL" i="1" dirty="0" smtClean="0"/>
              <a:t>Jacqueline </a:t>
            </a:r>
            <a:r>
              <a:rPr lang="nl-NL" i="1" dirty="0"/>
              <a:t>Toxopeus. </a:t>
            </a:r>
            <a:r>
              <a:rPr lang="nl-NL" dirty="0"/>
              <a:t>Tijdens de workshop gaan we eerst in op de huidige ontwikkelingen op de arbeidsmarkt. De kanteling van een ruime naar een krappe arbeidsmarkt en wat heeft dat voor consequenties. Vandaaruit stappen we over naar het onderwijs en arbeidsmarkt, onlosmakelijk met elkaar verbonden. De rode draad is het ‘kansrijk doorstromen’ , met elkaar gaan we (proberen) de arbeidsmarkt van de toekomst te verkennen. ‘Toekomstbestendige opleidingen / beroepen’, daar zijn mooie discussies over te voeren. En ‘vaardigheden van de toekomst’ , is het niet beter om daar op in te zoomen? In deze workshop komt dit allemaal aan de orde. Ik geef geen exact antwoord op wat de toekomst ons gaat brengen, maar we kunnen samen een eind komen. 	</a:t>
            </a:r>
          </a:p>
          <a:p>
            <a:endParaRPr lang="nl-NL" dirty="0"/>
          </a:p>
        </p:txBody>
      </p:sp>
      <p:pic>
        <p:nvPicPr>
          <p:cNvPr id="2" name="Afbeelding 1"/>
          <p:cNvPicPr>
            <a:picLocks noChangeAspect="1"/>
          </p:cNvPicPr>
          <p:nvPr/>
        </p:nvPicPr>
        <p:blipFill>
          <a:blip r:embed="rId2"/>
          <a:stretch>
            <a:fillRect/>
          </a:stretch>
        </p:blipFill>
        <p:spPr>
          <a:xfrm>
            <a:off x="320675" y="710147"/>
            <a:ext cx="3981450" cy="1981200"/>
          </a:xfrm>
          <a:prstGeom prst="rect">
            <a:avLst/>
          </a:prstGeom>
        </p:spPr>
      </p:pic>
      <p:pic>
        <p:nvPicPr>
          <p:cNvPr id="3" name="Afbeelding 2"/>
          <p:cNvPicPr>
            <a:picLocks noChangeAspect="1"/>
          </p:cNvPicPr>
          <p:nvPr/>
        </p:nvPicPr>
        <p:blipFill>
          <a:blip r:embed="rId3"/>
          <a:stretch>
            <a:fillRect/>
          </a:stretch>
        </p:blipFill>
        <p:spPr>
          <a:xfrm>
            <a:off x="320675" y="3526302"/>
            <a:ext cx="3981450" cy="2057400"/>
          </a:xfrm>
          <a:prstGeom prst="rect">
            <a:avLst/>
          </a:prstGeom>
        </p:spPr>
      </p:pic>
      <p:sp>
        <p:nvSpPr>
          <p:cNvPr id="5" name="Ovaal 4"/>
          <p:cNvSpPr/>
          <p:nvPr/>
        </p:nvSpPr>
        <p:spPr>
          <a:xfrm>
            <a:off x="5575300" y="1572694"/>
            <a:ext cx="5282624" cy="1422400"/>
          </a:xfrm>
          <a:prstGeom prst="ellipse">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23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ek 5"/>
          <p:cNvGraphicFramePr>
            <a:graphicFrameLocks/>
          </p:cNvGraphicFramePr>
          <p:nvPr>
            <p:extLst>
              <p:ext uri="{D42A27DB-BD31-4B8C-83A1-F6EECF244321}">
                <p14:modId xmlns:p14="http://schemas.microsoft.com/office/powerpoint/2010/main" val="3505624086"/>
              </p:ext>
            </p:extLst>
          </p:nvPr>
        </p:nvGraphicFramePr>
        <p:xfrm>
          <a:off x="621451" y="1560763"/>
          <a:ext cx="10970896" cy="5103220"/>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vak 6"/>
          <p:cNvSpPr txBox="1"/>
          <p:nvPr/>
        </p:nvSpPr>
        <p:spPr>
          <a:xfrm>
            <a:off x="621451" y="25997"/>
            <a:ext cx="10970896" cy="615553"/>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Arbeidsmarkt:</a:t>
            </a:r>
            <a:r>
              <a:rPr kumimoji="0" lang="nl-NL" sz="34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nl-NL" sz="34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hoog- en laag conjunctuur</a:t>
            </a:r>
            <a:endParaRPr kumimoji="0" lang="nl-NL" sz="3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10" name="Groep 9"/>
          <p:cNvGrpSpPr/>
          <p:nvPr/>
        </p:nvGrpSpPr>
        <p:grpSpPr>
          <a:xfrm>
            <a:off x="4394452" y="4112373"/>
            <a:ext cx="1733552" cy="993805"/>
            <a:chOff x="4033266" y="3595483"/>
            <a:chExt cx="1733552" cy="993805"/>
          </a:xfrm>
        </p:grpSpPr>
        <p:sp>
          <p:nvSpPr>
            <p:cNvPr id="8" name="Tekstvak 7"/>
            <p:cNvSpPr txBox="1"/>
            <p:nvPr/>
          </p:nvSpPr>
          <p:spPr>
            <a:xfrm>
              <a:off x="4118610" y="4219956"/>
              <a:ext cx="1648208" cy="369332"/>
            </a:xfrm>
            <a:prstGeom prst="rect">
              <a:avLst/>
            </a:prstGeom>
            <a:solidFill>
              <a:srgbClr val="00B0F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Financiële crisis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Pijl-omhoog 8"/>
            <p:cNvSpPr/>
            <p:nvPr/>
          </p:nvSpPr>
          <p:spPr>
            <a:xfrm>
              <a:off x="4033266" y="3595483"/>
              <a:ext cx="426720" cy="609076"/>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ep 12"/>
          <p:cNvGrpSpPr/>
          <p:nvPr/>
        </p:nvGrpSpPr>
        <p:grpSpPr>
          <a:xfrm>
            <a:off x="6002066" y="1069049"/>
            <a:ext cx="3413760" cy="945789"/>
            <a:chOff x="5871243" y="872670"/>
            <a:chExt cx="3413760" cy="945789"/>
          </a:xfrm>
        </p:grpSpPr>
        <p:sp>
          <p:nvSpPr>
            <p:cNvPr id="11" name="Tekstvak 10"/>
            <p:cNvSpPr txBox="1"/>
            <p:nvPr/>
          </p:nvSpPr>
          <p:spPr>
            <a:xfrm>
              <a:off x="5871243" y="872670"/>
              <a:ext cx="3413760" cy="369332"/>
            </a:xfrm>
            <a:prstGeom prst="rect">
              <a:avLst/>
            </a:prstGeom>
            <a:solidFill>
              <a:srgbClr val="00B0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Werkloze beroepsbevolking: 8%</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Pijl-omlaag 11"/>
            <p:cNvSpPr/>
            <p:nvPr/>
          </p:nvSpPr>
          <p:spPr>
            <a:xfrm>
              <a:off x="7083552" y="1232456"/>
              <a:ext cx="402336" cy="58600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 name="Groep 15"/>
          <p:cNvGrpSpPr/>
          <p:nvPr/>
        </p:nvGrpSpPr>
        <p:grpSpPr>
          <a:xfrm>
            <a:off x="10215560" y="4297335"/>
            <a:ext cx="1376787" cy="879021"/>
            <a:chOff x="9879545" y="3894933"/>
            <a:chExt cx="1376787" cy="879021"/>
          </a:xfrm>
        </p:grpSpPr>
        <p:sp>
          <p:nvSpPr>
            <p:cNvPr id="14" name="Tekstvak 13"/>
            <p:cNvSpPr txBox="1"/>
            <p:nvPr/>
          </p:nvSpPr>
          <p:spPr>
            <a:xfrm>
              <a:off x="9879545" y="4404622"/>
              <a:ext cx="1376787" cy="369332"/>
            </a:xfrm>
            <a:prstGeom prst="rect">
              <a:avLst/>
            </a:prstGeom>
            <a:solidFill>
              <a:srgbClr val="FF0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Corona crisis</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Pijl-omhoog 14"/>
            <p:cNvSpPr/>
            <p:nvPr/>
          </p:nvSpPr>
          <p:spPr>
            <a:xfrm>
              <a:off x="10567938" y="3894933"/>
              <a:ext cx="438300" cy="50968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1269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30"/>
                                        <p:tgtEl>
                                          <p:spTgt spid="6">
                                            <p:graphicEl>
                                              <a:chart seriesIdx="-3" categoryIdx="-3" bldStep="gridLegend"/>
                                            </p:graphicEl>
                                          </p:spTgt>
                                        </p:tgtEl>
                                      </p:cBhvr>
                                    </p:animEffect>
                                    <p:anim calcmode="lin" valueType="num">
                                      <p:cBhvr>
                                        <p:cTn id="8" dur="3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3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30"/>
                            </p:stCondLst>
                            <p:childTnLst>
                              <p:par>
                                <p:cTn id="11" presetID="42" presetClass="entr" presetSubtype="0" fill="hold" grpId="0" nodeType="after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3" dur="30"/>
                                        <p:tgtEl>
                                          <p:spTgt spid="6">
                                            <p:graphicEl>
                                              <a:chart seriesIdx="-4" categoryIdx="0" bldStep="category"/>
                                            </p:graphicEl>
                                          </p:spTgt>
                                        </p:tgtEl>
                                      </p:cBhvr>
                                    </p:animEffect>
                                    <p:anim calcmode="lin" valueType="num">
                                      <p:cBhvr>
                                        <p:cTn id="14" dur="30" fill="hold"/>
                                        <p:tgtEl>
                                          <p:spTgt spid="6">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30" fill="hold"/>
                                        <p:tgtEl>
                                          <p:spTgt spid="6">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60"/>
                            </p:stCondLst>
                            <p:childTnLst>
                              <p:par>
                                <p:cTn id="17" presetID="42" presetClass="entr" presetSubtype="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9" dur="30"/>
                                        <p:tgtEl>
                                          <p:spTgt spid="6">
                                            <p:graphicEl>
                                              <a:chart seriesIdx="-4" categoryIdx="1" bldStep="category"/>
                                            </p:graphicEl>
                                          </p:spTgt>
                                        </p:tgtEl>
                                      </p:cBhvr>
                                    </p:animEffect>
                                    <p:anim calcmode="lin" valueType="num">
                                      <p:cBhvr>
                                        <p:cTn id="20" dur="30" fill="hold"/>
                                        <p:tgtEl>
                                          <p:spTgt spid="6">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30" fill="hold"/>
                                        <p:tgtEl>
                                          <p:spTgt spid="6">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90"/>
                            </p:stCondLst>
                            <p:childTnLst>
                              <p:par>
                                <p:cTn id="23" presetID="42" presetClass="entr" presetSubtype="0" fill="hold" grpId="0" nodeType="afterEffect">
                                  <p:stCondLst>
                                    <p:cond delay="0"/>
                                  </p:stCondLst>
                                  <p:childTnLst>
                                    <p:set>
                                      <p:cBhvr>
                                        <p:cTn id="24"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5" dur="30"/>
                                        <p:tgtEl>
                                          <p:spTgt spid="6">
                                            <p:graphicEl>
                                              <a:chart seriesIdx="-4" categoryIdx="2" bldStep="category"/>
                                            </p:graphicEl>
                                          </p:spTgt>
                                        </p:tgtEl>
                                      </p:cBhvr>
                                    </p:animEffect>
                                    <p:anim calcmode="lin" valueType="num">
                                      <p:cBhvr>
                                        <p:cTn id="26" dur="30" fill="hold"/>
                                        <p:tgtEl>
                                          <p:spTgt spid="6">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7" dur="30" fill="hold"/>
                                        <p:tgtEl>
                                          <p:spTgt spid="6">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120"/>
                            </p:stCondLst>
                            <p:childTnLst>
                              <p:par>
                                <p:cTn id="29" presetID="42" presetClass="entr" presetSubtype="0" fill="hold" grpId="0" nodeType="afterEffect">
                                  <p:stCondLst>
                                    <p:cond delay="0"/>
                                  </p:stCondLst>
                                  <p:childTnLst>
                                    <p:set>
                                      <p:cBhvr>
                                        <p:cTn id="30"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31" dur="30"/>
                                        <p:tgtEl>
                                          <p:spTgt spid="6">
                                            <p:graphicEl>
                                              <a:chart seriesIdx="-4" categoryIdx="3" bldStep="category"/>
                                            </p:graphicEl>
                                          </p:spTgt>
                                        </p:tgtEl>
                                      </p:cBhvr>
                                    </p:animEffect>
                                    <p:anim calcmode="lin" valueType="num">
                                      <p:cBhvr>
                                        <p:cTn id="32" dur="30" fill="hold"/>
                                        <p:tgtEl>
                                          <p:spTgt spid="6">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3" dur="30" fill="hold"/>
                                        <p:tgtEl>
                                          <p:spTgt spid="6">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150"/>
                            </p:stCondLst>
                            <p:childTnLst>
                              <p:par>
                                <p:cTn id="35" presetID="42" presetClass="entr" presetSubtype="0" fill="hold" grpId="0" nodeType="afterEffect">
                                  <p:stCondLst>
                                    <p:cond delay="0"/>
                                  </p:stCondLst>
                                  <p:childTnLst>
                                    <p:set>
                                      <p:cBhvr>
                                        <p:cTn id="36"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fade">
                                      <p:cBhvr>
                                        <p:cTn id="37" dur="30"/>
                                        <p:tgtEl>
                                          <p:spTgt spid="6">
                                            <p:graphicEl>
                                              <a:chart seriesIdx="-4" categoryIdx="4" bldStep="category"/>
                                            </p:graphicEl>
                                          </p:spTgt>
                                        </p:tgtEl>
                                      </p:cBhvr>
                                    </p:animEffect>
                                    <p:anim calcmode="lin" valueType="num">
                                      <p:cBhvr>
                                        <p:cTn id="38" dur="30" fill="hold"/>
                                        <p:tgtEl>
                                          <p:spTgt spid="6">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9" dur="30" fill="hold"/>
                                        <p:tgtEl>
                                          <p:spTgt spid="6">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180"/>
                            </p:stCondLst>
                            <p:childTnLst>
                              <p:par>
                                <p:cTn id="41" presetID="42" presetClass="entr" presetSubtype="0" fill="hold" grpId="0" nodeType="afterEffect">
                                  <p:stCondLst>
                                    <p:cond delay="0"/>
                                  </p:stCondLst>
                                  <p:childTnLst>
                                    <p:set>
                                      <p:cBhvr>
                                        <p:cTn id="42"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fade">
                                      <p:cBhvr>
                                        <p:cTn id="43" dur="30"/>
                                        <p:tgtEl>
                                          <p:spTgt spid="6">
                                            <p:graphicEl>
                                              <a:chart seriesIdx="-4" categoryIdx="5" bldStep="category"/>
                                            </p:graphicEl>
                                          </p:spTgt>
                                        </p:tgtEl>
                                      </p:cBhvr>
                                    </p:animEffect>
                                    <p:anim calcmode="lin" valueType="num">
                                      <p:cBhvr>
                                        <p:cTn id="44" dur="30" fill="hold"/>
                                        <p:tgtEl>
                                          <p:spTgt spid="6">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5" dur="30" fill="hold"/>
                                        <p:tgtEl>
                                          <p:spTgt spid="6">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210"/>
                            </p:stCondLst>
                            <p:childTnLst>
                              <p:par>
                                <p:cTn id="47" presetID="42" presetClass="entr" presetSubtype="0" fill="hold" grpId="0" nodeType="afterEffect">
                                  <p:stCondLst>
                                    <p:cond delay="0"/>
                                  </p:stCondLst>
                                  <p:childTnLst>
                                    <p:set>
                                      <p:cBhvr>
                                        <p:cTn id="48"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fade">
                                      <p:cBhvr>
                                        <p:cTn id="49" dur="30"/>
                                        <p:tgtEl>
                                          <p:spTgt spid="6">
                                            <p:graphicEl>
                                              <a:chart seriesIdx="-4" categoryIdx="6" bldStep="category"/>
                                            </p:graphicEl>
                                          </p:spTgt>
                                        </p:tgtEl>
                                      </p:cBhvr>
                                    </p:animEffect>
                                    <p:anim calcmode="lin" valueType="num">
                                      <p:cBhvr>
                                        <p:cTn id="50" dur="30" fill="hold"/>
                                        <p:tgtEl>
                                          <p:spTgt spid="6">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1" dur="30" fill="hold"/>
                                        <p:tgtEl>
                                          <p:spTgt spid="6">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240"/>
                            </p:stCondLst>
                            <p:childTnLst>
                              <p:par>
                                <p:cTn id="53" presetID="42" presetClass="entr" presetSubtype="0" fill="hold" grpId="0" nodeType="afterEffect">
                                  <p:stCondLst>
                                    <p:cond delay="0"/>
                                  </p:stCondLst>
                                  <p:childTnLst>
                                    <p:set>
                                      <p:cBhvr>
                                        <p:cTn id="54" dur="1" fill="hold">
                                          <p:stCondLst>
                                            <p:cond delay="0"/>
                                          </p:stCondLst>
                                        </p:cTn>
                                        <p:tgtEl>
                                          <p:spTgt spid="6">
                                            <p:graphicEl>
                                              <a:chart seriesIdx="-4" categoryIdx="7" bldStep="category"/>
                                            </p:graphicEl>
                                          </p:spTgt>
                                        </p:tgtEl>
                                        <p:attrNameLst>
                                          <p:attrName>style.visibility</p:attrName>
                                        </p:attrNameLst>
                                      </p:cBhvr>
                                      <p:to>
                                        <p:strVal val="visible"/>
                                      </p:to>
                                    </p:set>
                                    <p:animEffect transition="in" filter="fade">
                                      <p:cBhvr>
                                        <p:cTn id="55" dur="30"/>
                                        <p:tgtEl>
                                          <p:spTgt spid="6">
                                            <p:graphicEl>
                                              <a:chart seriesIdx="-4" categoryIdx="7" bldStep="category"/>
                                            </p:graphicEl>
                                          </p:spTgt>
                                        </p:tgtEl>
                                      </p:cBhvr>
                                    </p:animEffect>
                                    <p:anim calcmode="lin" valueType="num">
                                      <p:cBhvr>
                                        <p:cTn id="56" dur="30" fill="hold"/>
                                        <p:tgtEl>
                                          <p:spTgt spid="6">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p:cTn id="57" dur="30" fill="hold"/>
                                        <p:tgtEl>
                                          <p:spTgt spid="6">
                                            <p:graphicEl>
                                              <a:chart seriesIdx="-4" categoryIdx="7" bldStep="category"/>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270"/>
                            </p:stCondLst>
                            <p:childTnLst>
                              <p:par>
                                <p:cTn id="59" presetID="42" presetClass="entr" presetSubtype="0" fill="hold" grpId="0" nodeType="afterEffect">
                                  <p:stCondLst>
                                    <p:cond delay="0"/>
                                  </p:stCondLst>
                                  <p:childTnLst>
                                    <p:set>
                                      <p:cBhvr>
                                        <p:cTn id="60" dur="1" fill="hold">
                                          <p:stCondLst>
                                            <p:cond delay="0"/>
                                          </p:stCondLst>
                                        </p:cTn>
                                        <p:tgtEl>
                                          <p:spTgt spid="6">
                                            <p:graphicEl>
                                              <a:chart seriesIdx="-4" categoryIdx="8" bldStep="category"/>
                                            </p:graphicEl>
                                          </p:spTgt>
                                        </p:tgtEl>
                                        <p:attrNameLst>
                                          <p:attrName>style.visibility</p:attrName>
                                        </p:attrNameLst>
                                      </p:cBhvr>
                                      <p:to>
                                        <p:strVal val="visible"/>
                                      </p:to>
                                    </p:set>
                                    <p:animEffect transition="in" filter="fade">
                                      <p:cBhvr>
                                        <p:cTn id="61" dur="30"/>
                                        <p:tgtEl>
                                          <p:spTgt spid="6">
                                            <p:graphicEl>
                                              <a:chart seriesIdx="-4" categoryIdx="8" bldStep="category"/>
                                            </p:graphicEl>
                                          </p:spTgt>
                                        </p:tgtEl>
                                      </p:cBhvr>
                                    </p:animEffect>
                                    <p:anim calcmode="lin" valueType="num">
                                      <p:cBhvr>
                                        <p:cTn id="62" dur="30" fill="hold"/>
                                        <p:tgtEl>
                                          <p:spTgt spid="6">
                                            <p:graphicEl>
                                              <a:chart seriesIdx="-4" categoryIdx="8" bldStep="category"/>
                                            </p:graphicEl>
                                          </p:spTgt>
                                        </p:tgtEl>
                                        <p:attrNameLst>
                                          <p:attrName>ppt_x</p:attrName>
                                        </p:attrNameLst>
                                      </p:cBhvr>
                                      <p:tavLst>
                                        <p:tav tm="0">
                                          <p:val>
                                            <p:strVal val="#ppt_x"/>
                                          </p:val>
                                        </p:tav>
                                        <p:tav tm="100000">
                                          <p:val>
                                            <p:strVal val="#ppt_x"/>
                                          </p:val>
                                        </p:tav>
                                      </p:tavLst>
                                    </p:anim>
                                    <p:anim calcmode="lin" valueType="num">
                                      <p:cBhvr>
                                        <p:cTn id="63" dur="30" fill="hold"/>
                                        <p:tgtEl>
                                          <p:spTgt spid="6">
                                            <p:graphicEl>
                                              <a:chart seriesIdx="-4" categoryIdx="8" bldStep="category"/>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300"/>
                            </p:stCondLst>
                            <p:childTnLst>
                              <p:par>
                                <p:cTn id="65" presetID="42" presetClass="entr" presetSubtype="0" fill="hold" grpId="0" nodeType="afterEffect">
                                  <p:stCondLst>
                                    <p:cond delay="0"/>
                                  </p:stCondLst>
                                  <p:childTnLst>
                                    <p:set>
                                      <p:cBhvr>
                                        <p:cTn id="66" dur="1" fill="hold">
                                          <p:stCondLst>
                                            <p:cond delay="0"/>
                                          </p:stCondLst>
                                        </p:cTn>
                                        <p:tgtEl>
                                          <p:spTgt spid="6">
                                            <p:graphicEl>
                                              <a:chart seriesIdx="-4" categoryIdx="9" bldStep="category"/>
                                            </p:graphicEl>
                                          </p:spTgt>
                                        </p:tgtEl>
                                        <p:attrNameLst>
                                          <p:attrName>style.visibility</p:attrName>
                                        </p:attrNameLst>
                                      </p:cBhvr>
                                      <p:to>
                                        <p:strVal val="visible"/>
                                      </p:to>
                                    </p:set>
                                    <p:animEffect transition="in" filter="fade">
                                      <p:cBhvr>
                                        <p:cTn id="67" dur="30"/>
                                        <p:tgtEl>
                                          <p:spTgt spid="6">
                                            <p:graphicEl>
                                              <a:chart seriesIdx="-4" categoryIdx="9" bldStep="category"/>
                                            </p:graphicEl>
                                          </p:spTgt>
                                        </p:tgtEl>
                                      </p:cBhvr>
                                    </p:animEffect>
                                    <p:anim calcmode="lin" valueType="num">
                                      <p:cBhvr>
                                        <p:cTn id="68" dur="30" fill="hold"/>
                                        <p:tgtEl>
                                          <p:spTgt spid="6">
                                            <p:graphicEl>
                                              <a:chart seriesIdx="-4" categoryIdx="9" bldStep="category"/>
                                            </p:graphicEl>
                                          </p:spTgt>
                                        </p:tgtEl>
                                        <p:attrNameLst>
                                          <p:attrName>ppt_x</p:attrName>
                                        </p:attrNameLst>
                                      </p:cBhvr>
                                      <p:tavLst>
                                        <p:tav tm="0">
                                          <p:val>
                                            <p:strVal val="#ppt_x"/>
                                          </p:val>
                                        </p:tav>
                                        <p:tav tm="100000">
                                          <p:val>
                                            <p:strVal val="#ppt_x"/>
                                          </p:val>
                                        </p:tav>
                                      </p:tavLst>
                                    </p:anim>
                                    <p:anim calcmode="lin" valueType="num">
                                      <p:cBhvr>
                                        <p:cTn id="69" dur="30" fill="hold"/>
                                        <p:tgtEl>
                                          <p:spTgt spid="6">
                                            <p:graphicEl>
                                              <a:chart seriesIdx="-4" categoryIdx="9" bldStep="category"/>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330"/>
                            </p:stCondLst>
                            <p:childTnLst>
                              <p:par>
                                <p:cTn id="71" presetID="42" presetClass="entr" presetSubtype="0" fill="hold" grpId="0" nodeType="afterEffect">
                                  <p:stCondLst>
                                    <p:cond delay="0"/>
                                  </p:stCondLst>
                                  <p:childTnLst>
                                    <p:set>
                                      <p:cBhvr>
                                        <p:cTn id="72" dur="1" fill="hold">
                                          <p:stCondLst>
                                            <p:cond delay="0"/>
                                          </p:stCondLst>
                                        </p:cTn>
                                        <p:tgtEl>
                                          <p:spTgt spid="6">
                                            <p:graphicEl>
                                              <a:chart seriesIdx="-4" categoryIdx="10" bldStep="category"/>
                                            </p:graphicEl>
                                          </p:spTgt>
                                        </p:tgtEl>
                                        <p:attrNameLst>
                                          <p:attrName>style.visibility</p:attrName>
                                        </p:attrNameLst>
                                      </p:cBhvr>
                                      <p:to>
                                        <p:strVal val="visible"/>
                                      </p:to>
                                    </p:set>
                                    <p:animEffect transition="in" filter="fade">
                                      <p:cBhvr>
                                        <p:cTn id="73" dur="30"/>
                                        <p:tgtEl>
                                          <p:spTgt spid="6">
                                            <p:graphicEl>
                                              <a:chart seriesIdx="-4" categoryIdx="10" bldStep="category"/>
                                            </p:graphicEl>
                                          </p:spTgt>
                                        </p:tgtEl>
                                      </p:cBhvr>
                                    </p:animEffect>
                                    <p:anim calcmode="lin" valueType="num">
                                      <p:cBhvr>
                                        <p:cTn id="74" dur="30" fill="hold"/>
                                        <p:tgtEl>
                                          <p:spTgt spid="6">
                                            <p:graphicEl>
                                              <a:chart seriesIdx="-4" categoryIdx="10" bldStep="category"/>
                                            </p:graphicEl>
                                          </p:spTgt>
                                        </p:tgtEl>
                                        <p:attrNameLst>
                                          <p:attrName>ppt_x</p:attrName>
                                        </p:attrNameLst>
                                      </p:cBhvr>
                                      <p:tavLst>
                                        <p:tav tm="0">
                                          <p:val>
                                            <p:strVal val="#ppt_x"/>
                                          </p:val>
                                        </p:tav>
                                        <p:tav tm="100000">
                                          <p:val>
                                            <p:strVal val="#ppt_x"/>
                                          </p:val>
                                        </p:tav>
                                      </p:tavLst>
                                    </p:anim>
                                    <p:anim calcmode="lin" valueType="num">
                                      <p:cBhvr>
                                        <p:cTn id="75" dur="30" fill="hold"/>
                                        <p:tgtEl>
                                          <p:spTgt spid="6">
                                            <p:graphicEl>
                                              <a:chart seriesIdx="-4" categoryIdx="10" bldStep="category"/>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360"/>
                            </p:stCondLst>
                            <p:childTnLst>
                              <p:par>
                                <p:cTn id="77" presetID="42" presetClass="entr" presetSubtype="0" fill="hold" grpId="0" nodeType="afterEffect">
                                  <p:stCondLst>
                                    <p:cond delay="0"/>
                                  </p:stCondLst>
                                  <p:childTnLst>
                                    <p:set>
                                      <p:cBhvr>
                                        <p:cTn id="78" dur="1" fill="hold">
                                          <p:stCondLst>
                                            <p:cond delay="0"/>
                                          </p:stCondLst>
                                        </p:cTn>
                                        <p:tgtEl>
                                          <p:spTgt spid="6">
                                            <p:graphicEl>
                                              <a:chart seriesIdx="-4" categoryIdx="11" bldStep="category"/>
                                            </p:graphicEl>
                                          </p:spTgt>
                                        </p:tgtEl>
                                        <p:attrNameLst>
                                          <p:attrName>style.visibility</p:attrName>
                                        </p:attrNameLst>
                                      </p:cBhvr>
                                      <p:to>
                                        <p:strVal val="visible"/>
                                      </p:to>
                                    </p:set>
                                    <p:animEffect transition="in" filter="fade">
                                      <p:cBhvr>
                                        <p:cTn id="79" dur="30"/>
                                        <p:tgtEl>
                                          <p:spTgt spid="6">
                                            <p:graphicEl>
                                              <a:chart seriesIdx="-4" categoryIdx="11" bldStep="category"/>
                                            </p:graphicEl>
                                          </p:spTgt>
                                        </p:tgtEl>
                                      </p:cBhvr>
                                    </p:animEffect>
                                    <p:anim calcmode="lin" valueType="num">
                                      <p:cBhvr>
                                        <p:cTn id="80" dur="30" fill="hold"/>
                                        <p:tgtEl>
                                          <p:spTgt spid="6">
                                            <p:graphicEl>
                                              <a:chart seriesIdx="-4" categoryIdx="11" bldStep="category"/>
                                            </p:graphicEl>
                                          </p:spTgt>
                                        </p:tgtEl>
                                        <p:attrNameLst>
                                          <p:attrName>ppt_x</p:attrName>
                                        </p:attrNameLst>
                                      </p:cBhvr>
                                      <p:tavLst>
                                        <p:tav tm="0">
                                          <p:val>
                                            <p:strVal val="#ppt_x"/>
                                          </p:val>
                                        </p:tav>
                                        <p:tav tm="100000">
                                          <p:val>
                                            <p:strVal val="#ppt_x"/>
                                          </p:val>
                                        </p:tav>
                                      </p:tavLst>
                                    </p:anim>
                                    <p:anim calcmode="lin" valueType="num">
                                      <p:cBhvr>
                                        <p:cTn id="81" dur="30" fill="hold"/>
                                        <p:tgtEl>
                                          <p:spTgt spid="6">
                                            <p:graphicEl>
                                              <a:chart seriesIdx="-4" categoryIdx="11"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390"/>
                            </p:stCondLst>
                            <p:childTnLst>
                              <p:par>
                                <p:cTn id="83" presetID="42" presetClass="entr" presetSubtype="0" fill="hold" grpId="0" nodeType="afterEffect">
                                  <p:stCondLst>
                                    <p:cond delay="0"/>
                                  </p:stCondLst>
                                  <p:childTnLst>
                                    <p:set>
                                      <p:cBhvr>
                                        <p:cTn id="84" dur="1" fill="hold">
                                          <p:stCondLst>
                                            <p:cond delay="0"/>
                                          </p:stCondLst>
                                        </p:cTn>
                                        <p:tgtEl>
                                          <p:spTgt spid="6">
                                            <p:graphicEl>
                                              <a:chart seriesIdx="-4" categoryIdx="12" bldStep="category"/>
                                            </p:graphicEl>
                                          </p:spTgt>
                                        </p:tgtEl>
                                        <p:attrNameLst>
                                          <p:attrName>style.visibility</p:attrName>
                                        </p:attrNameLst>
                                      </p:cBhvr>
                                      <p:to>
                                        <p:strVal val="visible"/>
                                      </p:to>
                                    </p:set>
                                    <p:animEffect transition="in" filter="fade">
                                      <p:cBhvr>
                                        <p:cTn id="85" dur="30"/>
                                        <p:tgtEl>
                                          <p:spTgt spid="6">
                                            <p:graphicEl>
                                              <a:chart seriesIdx="-4" categoryIdx="12" bldStep="category"/>
                                            </p:graphicEl>
                                          </p:spTgt>
                                        </p:tgtEl>
                                      </p:cBhvr>
                                    </p:animEffect>
                                    <p:anim calcmode="lin" valueType="num">
                                      <p:cBhvr>
                                        <p:cTn id="86" dur="30" fill="hold"/>
                                        <p:tgtEl>
                                          <p:spTgt spid="6">
                                            <p:graphicEl>
                                              <a:chart seriesIdx="-4" categoryIdx="12" bldStep="category"/>
                                            </p:graphicEl>
                                          </p:spTgt>
                                        </p:tgtEl>
                                        <p:attrNameLst>
                                          <p:attrName>ppt_x</p:attrName>
                                        </p:attrNameLst>
                                      </p:cBhvr>
                                      <p:tavLst>
                                        <p:tav tm="0">
                                          <p:val>
                                            <p:strVal val="#ppt_x"/>
                                          </p:val>
                                        </p:tav>
                                        <p:tav tm="100000">
                                          <p:val>
                                            <p:strVal val="#ppt_x"/>
                                          </p:val>
                                        </p:tav>
                                      </p:tavLst>
                                    </p:anim>
                                    <p:anim calcmode="lin" valueType="num">
                                      <p:cBhvr>
                                        <p:cTn id="87" dur="30" fill="hold"/>
                                        <p:tgtEl>
                                          <p:spTgt spid="6">
                                            <p:graphicEl>
                                              <a:chart seriesIdx="-4" categoryIdx="12"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420"/>
                            </p:stCondLst>
                            <p:childTnLst>
                              <p:par>
                                <p:cTn id="89" presetID="42" presetClass="entr" presetSubtype="0" fill="hold" grpId="0" nodeType="afterEffect">
                                  <p:stCondLst>
                                    <p:cond delay="0"/>
                                  </p:stCondLst>
                                  <p:childTnLst>
                                    <p:set>
                                      <p:cBhvr>
                                        <p:cTn id="90" dur="1" fill="hold">
                                          <p:stCondLst>
                                            <p:cond delay="0"/>
                                          </p:stCondLst>
                                        </p:cTn>
                                        <p:tgtEl>
                                          <p:spTgt spid="6">
                                            <p:graphicEl>
                                              <a:chart seriesIdx="-4" categoryIdx="13" bldStep="category"/>
                                            </p:graphicEl>
                                          </p:spTgt>
                                        </p:tgtEl>
                                        <p:attrNameLst>
                                          <p:attrName>style.visibility</p:attrName>
                                        </p:attrNameLst>
                                      </p:cBhvr>
                                      <p:to>
                                        <p:strVal val="visible"/>
                                      </p:to>
                                    </p:set>
                                    <p:animEffect transition="in" filter="fade">
                                      <p:cBhvr>
                                        <p:cTn id="91" dur="30"/>
                                        <p:tgtEl>
                                          <p:spTgt spid="6">
                                            <p:graphicEl>
                                              <a:chart seriesIdx="-4" categoryIdx="13" bldStep="category"/>
                                            </p:graphicEl>
                                          </p:spTgt>
                                        </p:tgtEl>
                                      </p:cBhvr>
                                    </p:animEffect>
                                    <p:anim calcmode="lin" valueType="num">
                                      <p:cBhvr>
                                        <p:cTn id="92" dur="30" fill="hold"/>
                                        <p:tgtEl>
                                          <p:spTgt spid="6">
                                            <p:graphicEl>
                                              <a:chart seriesIdx="-4" categoryIdx="13" bldStep="category"/>
                                            </p:graphicEl>
                                          </p:spTgt>
                                        </p:tgtEl>
                                        <p:attrNameLst>
                                          <p:attrName>ppt_x</p:attrName>
                                        </p:attrNameLst>
                                      </p:cBhvr>
                                      <p:tavLst>
                                        <p:tav tm="0">
                                          <p:val>
                                            <p:strVal val="#ppt_x"/>
                                          </p:val>
                                        </p:tav>
                                        <p:tav tm="100000">
                                          <p:val>
                                            <p:strVal val="#ppt_x"/>
                                          </p:val>
                                        </p:tav>
                                      </p:tavLst>
                                    </p:anim>
                                    <p:anim calcmode="lin" valueType="num">
                                      <p:cBhvr>
                                        <p:cTn id="93" dur="30" fill="hold"/>
                                        <p:tgtEl>
                                          <p:spTgt spid="6">
                                            <p:graphicEl>
                                              <a:chart seriesIdx="-4" categoryIdx="13"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450"/>
                            </p:stCondLst>
                            <p:childTnLst>
                              <p:par>
                                <p:cTn id="95" presetID="42" presetClass="entr" presetSubtype="0" fill="hold" grpId="0" nodeType="afterEffect">
                                  <p:stCondLst>
                                    <p:cond delay="0"/>
                                  </p:stCondLst>
                                  <p:childTnLst>
                                    <p:set>
                                      <p:cBhvr>
                                        <p:cTn id="96" dur="1" fill="hold">
                                          <p:stCondLst>
                                            <p:cond delay="0"/>
                                          </p:stCondLst>
                                        </p:cTn>
                                        <p:tgtEl>
                                          <p:spTgt spid="6">
                                            <p:graphicEl>
                                              <a:chart seriesIdx="-4" categoryIdx="14" bldStep="category"/>
                                            </p:graphicEl>
                                          </p:spTgt>
                                        </p:tgtEl>
                                        <p:attrNameLst>
                                          <p:attrName>style.visibility</p:attrName>
                                        </p:attrNameLst>
                                      </p:cBhvr>
                                      <p:to>
                                        <p:strVal val="visible"/>
                                      </p:to>
                                    </p:set>
                                    <p:animEffect transition="in" filter="fade">
                                      <p:cBhvr>
                                        <p:cTn id="97" dur="30"/>
                                        <p:tgtEl>
                                          <p:spTgt spid="6">
                                            <p:graphicEl>
                                              <a:chart seriesIdx="-4" categoryIdx="14" bldStep="category"/>
                                            </p:graphicEl>
                                          </p:spTgt>
                                        </p:tgtEl>
                                      </p:cBhvr>
                                    </p:animEffect>
                                    <p:anim calcmode="lin" valueType="num">
                                      <p:cBhvr>
                                        <p:cTn id="98" dur="30" fill="hold"/>
                                        <p:tgtEl>
                                          <p:spTgt spid="6">
                                            <p:graphicEl>
                                              <a:chart seriesIdx="-4" categoryIdx="14" bldStep="category"/>
                                            </p:graphicEl>
                                          </p:spTgt>
                                        </p:tgtEl>
                                        <p:attrNameLst>
                                          <p:attrName>ppt_x</p:attrName>
                                        </p:attrNameLst>
                                      </p:cBhvr>
                                      <p:tavLst>
                                        <p:tav tm="0">
                                          <p:val>
                                            <p:strVal val="#ppt_x"/>
                                          </p:val>
                                        </p:tav>
                                        <p:tav tm="100000">
                                          <p:val>
                                            <p:strVal val="#ppt_x"/>
                                          </p:val>
                                        </p:tav>
                                      </p:tavLst>
                                    </p:anim>
                                    <p:anim calcmode="lin" valueType="num">
                                      <p:cBhvr>
                                        <p:cTn id="99" dur="30" fill="hold"/>
                                        <p:tgtEl>
                                          <p:spTgt spid="6">
                                            <p:graphicEl>
                                              <a:chart seriesIdx="-4" categoryIdx="14" bldStep="category"/>
                                            </p:graphicEl>
                                          </p:spTgt>
                                        </p:tgtEl>
                                        <p:attrNameLst>
                                          <p:attrName>ppt_y</p:attrName>
                                        </p:attrNameLst>
                                      </p:cBhvr>
                                      <p:tavLst>
                                        <p:tav tm="0">
                                          <p:val>
                                            <p:strVal val="#ppt_y+.1"/>
                                          </p:val>
                                        </p:tav>
                                        <p:tav tm="100000">
                                          <p:val>
                                            <p:strVal val="#ppt_y"/>
                                          </p:val>
                                        </p:tav>
                                      </p:tavLst>
                                    </p:anim>
                                  </p:childTnLst>
                                </p:cTn>
                              </p:par>
                            </p:childTnLst>
                          </p:cTn>
                        </p:par>
                        <p:par>
                          <p:cTn id="100" fill="hold">
                            <p:stCondLst>
                              <p:cond delay="480"/>
                            </p:stCondLst>
                            <p:childTnLst>
                              <p:par>
                                <p:cTn id="101" presetID="42" presetClass="entr" presetSubtype="0" fill="hold" grpId="0" nodeType="afterEffect">
                                  <p:stCondLst>
                                    <p:cond delay="0"/>
                                  </p:stCondLst>
                                  <p:childTnLst>
                                    <p:set>
                                      <p:cBhvr>
                                        <p:cTn id="102" dur="1" fill="hold">
                                          <p:stCondLst>
                                            <p:cond delay="0"/>
                                          </p:stCondLst>
                                        </p:cTn>
                                        <p:tgtEl>
                                          <p:spTgt spid="6">
                                            <p:graphicEl>
                                              <a:chart seriesIdx="-4" categoryIdx="15" bldStep="category"/>
                                            </p:graphicEl>
                                          </p:spTgt>
                                        </p:tgtEl>
                                        <p:attrNameLst>
                                          <p:attrName>style.visibility</p:attrName>
                                        </p:attrNameLst>
                                      </p:cBhvr>
                                      <p:to>
                                        <p:strVal val="visible"/>
                                      </p:to>
                                    </p:set>
                                    <p:animEffect transition="in" filter="fade">
                                      <p:cBhvr>
                                        <p:cTn id="103" dur="30"/>
                                        <p:tgtEl>
                                          <p:spTgt spid="6">
                                            <p:graphicEl>
                                              <a:chart seriesIdx="-4" categoryIdx="15" bldStep="category"/>
                                            </p:graphicEl>
                                          </p:spTgt>
                                        </p:tgtEl>
                                      </p:cBhvr>
                                    </p:animEffect>
                                    <p:anim calcmode="lin" valueType="num">
                                      <p:cBhvr>
                                        <p:cTn id="104" dur="30" fill="hold"/>
                                        <p:tgtEl>
                                          <p:spTgt spid="6">
                                            <p:graphicEl>
                                              <a:chart seriesIdx="-4" categoryIdx="15" bldStep="category"/>
                                            </p:graphicEl>
                                          </p:spTgt>
                                        </p:tgtEl>
                                        <p:attrNameLst>
                                          <p:attrName>ppt_x</p:attrName>
                                        </p:attrNameLst>
                                      </p:cBhvr>
                                      <p:tavLst>
                                        <p:tav tm="0">
                                          <p:val>
                                            <p:strVal val="#ppt_x"/>
                                          </p:val>
                                        </p:tav>
                                        <p:tav tm="100000">
                                          <p:val>
                                            <p:strVal val="#ppt_x"/>
                                          </p:val>
                                        </p:tav>
                                      </p:tavLst>
                                    </p:anim>
                                    <p:anim calcmode="lin" valueType="num">
                                      <p:cBhvr>
                                        <p:cTn id="105" dur="30" fill="hold"/>
                                        <p:tgtEl>
                                          <p:spTgt spid="6">
                                            <p:graphicEl>
                                              <a:chart seriesIdx="-4" categoryIdx="15" bldStep="category"/>
                                            </p:graphicEl>
                                          </p:spTgt>
                                        </p:tgtEl>
                                        <p:attrNameLst>
                                          <p:attrName>ppt_y</p:attrName>
                                        </p:attrNameLst>
                                      </p:cBhvr>
                                      <p:tavLst>
                                        <p:tav tm="0">
                                          <p:val>
                                            <p:strVal val="#ppt_y+.1"/>
                                          </p:val>
                                        </p:tav>
                                        <p:tav tm="100000">
                                          <p:val>
                                            <p:strVal val="#ppt_y"/>
                                          </p:val>
                                        </p:tav>
                                      </p:tavLst>
                                    </p:anim>
                                  </p:childTnLst>
                                </p:cTn>
                              </p:par>
                            </p:childTnLst>
                          </p:cTn>
                        </p:par>
                        <p:par>
                          <p:cTn id="106" fill="hold">
                            <p:stCondLst>
                              <p:cond delay="510"/>
                            </p:stCondLst>
                            <p:childTnLst>
                              <p:par>
                                <p:cTn id="107" presetID="42" presetClass="entr" presetSubtype="0" fill="hold" grpId="0" nodeType="afterEffect">
                                  <p:stCondLst>
                                    <p:cond delay="0"/>
                                  </p:stCondLst>
                                  <p:childTnLst>
                                    <p:set>
                                      <p:cBhvr>
                                        <p:cTn id="108" dur="1" fill="hold">
                                          <p:stCondLst>
                                            <p:cond delay="0"/>
                                          </p:stCondLst>
                                        </p:cTn>
                                        <p:tgtEl>
                                          <p:spTgt spid="6">
                                            <p:graphicEl>
                                              <a:chart seriesIdx="-4" categoryIdx="16" bldStep="category"/>
                                            </p:graphicEl>
                                          </p:spTgt>
                                        </p:tgtEl>
                                        <p:attrNameLst>
                                          <p:attrName>style.visibility</p:attrName>
                                        </p:attrNameLst>
                                      </p:cBhvr>
                                      <p:to>
                                        <p:strVal val="visible"/>
                                      </p:to>
                                    </p:set>
                                    <p:animEffect transition="in" filter="fade">
                                      <p:cBhvr>
                                        <p:cTn id="109" dur="30"/>
                                        <p:tgtEl>
                                          <p:spTgt spid="6">
                                            <p:graphicEl>
                                              <a:chart seriesIdx="-4" categoryIdx="16" bldStep="category"/>
                                            </p:graphicEl>
                                          </p:spTgt>
                                        </p:tgtEl>
                                      </p:cBhvr>
                                    </p:animEffect>
                                    <p:anim calcmode="lin" valueType="num">
                                      <p:cBhvr>
                                        <p:cTn id="110" dur="30" fill="hold"/>
                                        <p:tgtEl>
                                          <p:spTgt spid="6">
                                            <p:graphicEl>
                                              <a:chart seriesIdx="-4" categoryIdx="16" bldStep="category"/>
                                            </p:graphicEl>
                                          </p:spTgt>
                                        </p:tgtEl>
                                        <p:attrNameLst>
                                          <p:attrName>ppt_x</p:attrName>
                                        </p:attrNameLst>
                                      </p:cBhvr>
                                      <p:tavLst>
                                        <p:tav tm="0">
                                          <p:val>
                                            <p:strVal val="#ppt_x"/>
                                          </p:val>
                                        </p:tav>
                                        <p:tav tm="100000">
                                          <p:val>
                                            <p:strVal val="#ppt_x"/>
                                          </p:val>
                                        </p:tav>
                                      </p:tavLst>
                                    </p:anim>
                                    <p:anim calcmode="lin" valueType="num">
                                      <p:cBhvr>
                                        <p:cTn id="111" dur="30" fill="hold"/>
                                        <p:tgtEl>
                                          <p:spTgt spid="6">
                                            <p:graphicEl>
                                              <a:chart seriesIdx="-4" categoryIdx="16" bldStep="category"/>
                                            </p:graphicEl>
                                          </p:spTgt>
                                        </p:tgtEl>
                                        <p:attrNameLst>
                                          <p:attrName>ppt_y</p:attrName>
                                        </p:attrNameLst>
                                      </p:cBhvr>
                                      <p:tavLst>
                                        <p:tav tm="0">
                                          <p:val>
                                            <p:strVal val="#ppt_y+.1"/>
                                          </p:val>
                                        </p:tav>
                                        <p:tav tm="100000">
                                          <p:val>
                                            <p:strVal val="#ppt_y"/>
                                          </p:val>
                                        </p:tav>
                                      </p:tavLst>
                                    </p:anim>
                                  </p:childTnLst>
                                </p:cTn>
                              </p:par>
                            </p:childTnLst>
                          </p:cTn>
                        </p:par>
                        <p:par>
                          <p:cTn id="112" fill="hold">
                            <p:stCondLst>
                              <p:cond delay="540"/>
                            </p:stCondLst>
                            <p:childTnLst>
                              <p:par>
                                <p:cTn id="113" presetID="42" presetClass="entr" presetSubtype="0" fill="hold" grpId="0" nodeType="afterEffect">
                                  <p:stCondLst>
                                    <p:cond delay="0"/>
                                  </p:stCondLst>
                                  <p:childTnLst>
                                    <p:set>
                                      <p:cBhvr>
                                        <p:cTn id="114" dur="1" fill="hold">
                                          <p:stCondLst>
                                            <p:cond delay="0"/>
                                          </p:stCondLst>
                                        </p:cTn>
                                        <p:tgtEl>
                                          <p:spTgt spid="6">
                                            <p:graphicEl>
                                              <a:chart seriesIdx="-4" categoryIdx="17" bldStep="category"/>
                                            </p:graphicEl>
                                          </p:spTgt>
                                        </p:tgtEl>
                                        <p:attrNameLst>
                                          <p:attrName>style.visibility</p:attrName>
                                        </p:attrNameLst>
                                      </p:cBhvr>
                                      <p:to>
                                        <p:strVal val="visible"/>
                                      </p:to>
                                    </p:set>
                                    <p:animEffect transition="in" filter="fade">
                                      <p:cBhvr>
                                        <p:cTn id="115" dur="30"/>
                                        <p:tgtEl>
                                          <p:spTgt spid="6">
                                            <p:graphicEl>
                                              <a:chart seriesIdx="-4" categoryIdx="17" bldStep="category"/>
                                            </p:graphicEl>
                                          </p:spTgt>
                                        </p:tgtEl>
                                      </p:cBhvr>
                                    </p:animEffect>
                                    <p:anim calcmode="lin" valueType="num">
                                      <p:cBhvr>
                                        <p:cTn id="116" dur="30" fill="hold"/>
                                        <p:tgtEl>
                                          <p:spTgt spid="6">
                                            <p:graphicEl>
                                              <a:chart seriesIdx="-4" categoryIdx="17" bldStep="category"/>
                                            </p:graphicEl>
                                          </p:spTgt>
                                        </p:tgtEl>
                                        <p:attrNameLst>
                                          <p:attrName>ppt_x</p:attrName>
                                        </p:attrNameLst>
                                      </p:cBhvr>
                                      <p:tavLst>
                                        <p:tav tm="0">
                                          <p:val>
                                            <p:strVal val="#ppt_x"/>
                                          </p:val>
                                        </p:tav>
                                        <p:tav tm="100000">
                                          <p:val>
                                            <p:strVal val="#ppt_x"/>
                                          </p:val>
                                        </p:tav>
                                      </p:tavLst>
                                    </p:anim>
                                    <p:anim calcmode="lin" valueType="num">
                                      <p:cBhvr>
                                        <p:cTn id="117" dur="30" fill="hold"/>
                                        <p:tgtEl>
                                          <p:spTgt spid="6">
                                            <p:graphicEl>
                                              <a:chart seriesIdx="-4" categoryIdx="17" bldStep="category"/>
                                            </p:graphicEl>
                                          </p:spTgt>
                                        </p:tgtEl>
                                        <p:attrNameLst>
                                          <p:attrName>ppt_y</p:attrName>
                                        </p:attrNameLst>
                                      </p:cBhvr>
                                      <p:tavLst>
                                        <p:tav tm="0">
                                          <p:val>
                                            <p:strVal val="#ppt_y+.1"/>
                                          </p:val>
                                        </p:tav>
                                        <p:tav tm="100000">
                                          <p:val>
                                            <p:strVal val="#ppt_y"/>
                                          </p:val>
                                        </p:tav>
                                      </p:tavLst>
                                    </p:anim>
                                  </p:childTnLst>
                                </p:cTn>
                              </p:par>
                            </p:childTnLst>
                          </p:cTn>
                        </p:par>
                        <p:par>
                          <p:cTn id="118" fill="hold">
                            <p:stCondLst>
                              <p:cond delay="570"/>
                            </p:stCondLst>
                            <p:childTnLst>
                              <p:par>
                                <p:cTn id="119" presetID="42" presetClass="entr" presetSubtype="0" fill="hold" grpId="0" nodeType="afterEffect">
                                  <p:stCondLst>
                                    <p:cond delay="0"/>
                                  </p:stCondLst>
                                  <p:childTnLst>
                                    <p:set>
                                      <p:cBhvr>
                                        <p:cTn id="120" dur="1" fill="hold">
                                          <p:stCondLst>
                                            <p:cond delay="0"/>
                                          </p:stCondLst>
                                        </p:cTn>
                                        <p:tgtEl>
                                          <p:spTgt spid="6">
                                            <p:graphicEl>
                                              <a:chart seriesIdx="-4" categoryIdx="18" bldStep="category"/>
                                            </p:graphicEl>
                                          </p:spTgt>
                                        </p:tgtEl>
                                        <p:attrNameLst>
                                          <p:attrName>style.visibility</p:attrName>
                                        </p:attrNameLst>
                                      </p:cBhvr>
                                      <p:to>
                                        <p:strVal val="visible"/>
                                      </p:to>
                                    </p:set>
                                    <p:animEffect transition="in" filter="fade">
                                      <p:cBhvr>
                                        <p:cTn id="121" dur="30"/>
                                        <p:tgtEl>
                                          <p:spTgt spid="6">
                                            <p:graphicEl>
                                              <a:chart seriesIdx="-4" categoryIdx="18" bldStep="category"/>
                                            </p:graphicEl>
                                          </p:spTgt>
                                        </p:tgtEl>
                                      </p:cBhvr>
                                    </p:animEffect>
                                    <p:anim calcmode="lin" valueType="num">
                                      <p:cBhvr>
                                        <p:cTn id="122" dur="30" fill="hold"/>
                                        <p:tgtEl>
                                          <p:spTgt spid="6">
                                            <p:graphicEl>
                                              <a:chart seriesIdx="-4" categoryIdx="18" bldStep="category"/>
                                            </p:graphicEl>
                                          </p:spTgt>
                                        </p:tgtEl>
                                        <p:attrNameLst>
                                          <p:attrName>ppt_x</p:attrName>
                                        </p:attrNameLst>
                                      </p:cBhvr>
                                      <p:tavLst>
                                        <p:tav tm="0">
                                          <p:val>
                                            <p:strVal val="#ppt_x"/>
                                          </p:val>
                                        </p:tav>
                                        <p:tav tm="100000">
                                          <p:val>
                                            <p:strVal val="#ppt_x"/>
                                          </p:val>
                                        </p:tav>
                                      </p:tavLst>
                                    </p:anim>
                                    <p:anim calcmode="lin" valueType="num">
                                      <p:cBhvr>
                                        <p:cTn id="123" dur="30" fill="hold"/>
                                        <p:tgtEl>
                                          <p:spTgt spid="6">
                                            <p:graphicEl>
                                              <a:chart seriesIdx="-4" categoryIdx="18" bldStep="category"/>
                                            </p:graphicEl>
                                          </p:spTgt>
                                        </p:tgtEl>
                                        <p:attrNameLst>
                                          <p:attrName>ppt_y</p:attrName>
                                        </p:attrNameLst>
                                      </p:cBhvr>
                                      <p:tavLst>
                                        <p:tav tm="0">
                                          <p:val>
                                            <p:strVal val="#ppt_y+.1"/>
                                          </p:val>
                                        </p:tav>
                                        <p:tav tm="100000">
                                          <p:val>
                                            <p:strVal val="#ppt_y"/>
                                          </p:val>
                                        </p:tav>
                                      </p:tavLst>
                                    </p:anim>
                                  </p:childTnLst>
                                </p:cTn>
                              </p:par>
                            </p:childTnLst>
                          </p:cTn>
                        </p:par>
                        <p:par>
                          <p:cTn id="124" fill="hold">
                            <p:stCondLst>
                              <p:cond delay="600"/>
                            </p:stCondLst>
                            <p:childTnLst>
                              <p:par>
                                <p:cTn id="125" presetID="42" presetClass="entr" presetSubtype="0" fill="hold" grpId="0" nodeType="afterEffect">
                                  <p:stCondLst>
                                    <p:cond delay="0"/>
                                  </p:stCondLst>
                                  <p:childTnLst>
                                    <p:set>
                                      <p:cBhvr>
                                        <p:cTn id="126" dur="1" fill="hold">
                                          <p:stCondLst>
                                            <p:cond delay="0"/>
                                          </p:stCondLst>
                                        </p:cTn>
                                        <p:tgtEl>
                                          <p:spTgt spid="6">
                                            <p:graphicEl>
                                              <a:chart seriesIdx="-4" categoryIdx="19" bldStep="category"/>
                                            </p:graphicEl>
                                          </p:spTgt>
                                        </p:tgtEl>
                                        <p:attrNameLst>
                                          <p:attrName>style.visibility</p:attrName>
                                        </p:attrNameLst>
                                      </p:cBhvr>
                                      <p:to>
                                        <p:strVal val="visible"/>
                                      </p:to>
                                    </p:set>
                                    <p:animEffect transition="in" filter="fade">
                                      <p:cBhvr>
                                        <p:cTn id="127" dur="30"/>
                                        <p:tgtEl>
                                          <p:spTgt spid="6">
                                            <p:graphicEl>
                                              <a:chart seriesIdx="-4" categoryIdx="19" bldStep="category"/>
                                            </p:graphicEl>
                                          </p:spTgt>
                                        </p:tgtEl>
                                      </p:cBhvr>
                                    </p:animEffect>
                                    <p:anim calcmode="lin" valueType="num">
                                      <p:cBhvr>
                                        <p:cTn id="128" dur="30" fill="hold"/>
                                        <p:tgtEl>
                                          <p:spTgt spid="6">
                                            <p:graphicEl>
                                              <a:chart seriesIdx="-4" categoryIdx="19" bldStep="category"/>
                                            </p:graphicEl>
                                          </p:spTgt>
                                        </p:tgtEl>
                                        <p:attrNameLst>
                                          <p:attrName>ppt_x</p:attrName>
                                        </p:attrNameLst>
                                      </p:cBhvr>
                                      <p:tavLst>
                                        <p:tav tm="0">
                                          <p:val>
                                            <p:strVal val="#ppt_x"/>
                                          </p:val>
                                        </p:tav>
                                        <p:tav tm="100000">
                                          <p:val>
                                            <p:strVal val="#ppt_x"/>
                                          </p:val>
                                        </p:tav>
                                      </p:tavLst>
                                    </p:anim>
                                    <p:anim calcmode="lin" valueType="num">
                                      <p:cBhvr>
                                        <p:cTn id="129" dur="30" fill="hold"/>
                                        <p:tgtEl>
                                          <p:spTgt spid="6">
                                            <p:graphicEl>
                                              <a:chart seriesIdx="-4" categoryIdx="19" bldStep="category"/>
                                            </p:graphicEl>
                                          </p:spTgt>
                                        </p:tgtEl>
                                        <p:attrNameLst>
                                          <p:attrName>ppt_y</p:attrName>
                                        </p:attrNameLst>
                                      </p:cBhvr>
                                      <p:tavLst>
                                        <p:tav tm="0">
                                          <p:val>
                                            <p:strVal val="#ppt_y+.1"/>
                                          </p:val>
                                        </p:tav>
                                        <p:tav tm="100000">
                                          <p:val>
                                            <p:strVal val="#ppt_y"/>
                                          </p:val>
                                        </p:tav>
                                      </p:tavLst>
                                    </p:anim>
                                  </p:childTnLst>
                                </p:cTn>
                              </p:par>
                            </p:childTnLst>
                          </p:cTn>
                        </p:par>
                        <p:par>
                          <p:cTn id="130" fill="hold">
                            <p:stCondLst>
                              <p:cond delay="630"/>
                            </p:stCondLst>
                            <p:childTnLst>
                              <p:par>
                                <p:cTn id="131" presetID="42" presetClass="entr" presetSubtype="0" fill="hold" grpId="0" nodeType="afterEffect">
                                  <p:stCondLst>
                                    <p:cond delay="0"/>
                                  </p:stCondLst>
                                  <p:childTnLst>
                                    <p:set>
                                      <p:cBhvr>
                                        <p:cTn id="132" dur="1" fill="hold">
                                          <p:stCondLst>
                                            <p:cond delay="0"/>
                                          </p:stCondLst>
                                        </p:cTn>
                                        <p:tgtEl>
                                          <p:spTgt spid="6">
                                            <p:graphicEl>
                                              <a:chart seriesIdx="-4" categoryIdx="20" bldStep="category"/>
                                            </p:graphicEl>
                                          </p:spTgt>
                                        </p:tgtEl>
                                        <p:attrNameLst>
                                          <p:attrName>style.visibility</p:attrName>
                                        </p:attrNameLst>
                                      </p:cBhvr>
                                      <p:to>
                                        <p:strVal val="visible"/>
                                      </p:to>
                                    </p:set>
                                    <p:animEffect transition="in" filter="fade">
                                      <p:cBhvr>
                                        <p:cTn id="133" dur="30"/>
                                        <p:tgtEl>
                                          <p:spTgt spid="6">
                                            <p:graphicEl>
                                              <a:chart seriesIdx="-4" categoryIdx="20" bldStep="category"/>
                                            </p:graphicEl>
                                          </p:spTgt>
                                        </p:tgtEl>
                                      </p:cBhvr>
                                    </p:animEffect>
                                    <p:anim calcmode="lin" valueType="num">
                                      <p:cBhvr>
                                        <p:cTn id="134" dur="30" fill="hold"/>
                                        <p:tgtEl>
                                          <p:spTgt spid="6">
                                            <p:graphicEl>
                                              <a:chart seriesIdx="-4" categoryIdx="20" bldStep="category"/>
                                            </p:graphicEl>
                                          </p:spTgt>
                                        </p:tgtEl>
                                        <p:attrNameLst>
                                          <p:attrName>ppt_x</p:attrName>
                                        </p:attrNameLst>
                                      </p:cBhvr>
                                      <p:tavLst>
                                        <p:tav tm="0">
                                          <p:val>
                                            <p:strVal val="#ppt_x"/>
                                          </p:val>
                                        </p:tav>
                                        <p:tav tm="100000">
                                          <p:val>
                                            <p:strVal val="#ppt_x"/>
                                          </p:val>
                                        </p:tav>
                                      </p:tavLst>
                                    </p:anim>
                                    <p:anim calcmode="lin" valueType="num">
                                      <p:cBhvr>
                                        <p:cTn id="135" dur="30" fill="hold"/>
                                        <p:tgtEl>
                                          <p:spTgt spid="6">
                                            <p:graphicEl>
                                              <a:chart seriesIdx="-4" categoryIdx="20" bldStep="category"/>
                                            </p:graphicEl>
                                          </p:spTgt>
                                        </p:tgtEl>
                                        <p:attrNameLst>
                                          <p:attrName>ppt_y</p:attrName>
                                        </p:attrNameLst>
                                      </p:cBhvr>
                                      <p:tavLst>
                                        <p:tav tm="0">
                                          <p:val>
                                            <p:strVal val="#ppt_y+.1"/>
                                          </p:val>
                                        </p:tav>
                                        <p:tav tm="100000">
                                          <p:val>
                                            <p:strVal val="#ppt_y"/>
                                          </p:val>
                                        </p:tav>
                                      </p:tavLst>
                                    </p:anim>
                                  </p:childTnLst>
                                </p:cTn>
                              </p:par>
                            </p:childTnLst>
                          </p:cTn>
                        </p:par>
                        <p:par>
                          <p:cTn id="136" fill="hold">
                            <p:stCondLst>
                              <p:cond delay="660"/>
                            </p:stCondLst>
                            <p:childTnLst>
                              <p:par>
                                <p:cTn id="137" presetID="42" presetClass="entr" presetSubtype="0" fill="hold" grpId="0" nodeType="afterEffect">
                                  <p:stCondLst>
                                    <p:cond delay="0"/>
                                  </p:stCondLst>
                                  <p:childTnLst>
                                    <p:set>
                                      <p:cBhvr>
                                        <p:cTn id="138" dur="1" fill="hold">
                                          <p:stCondLst>
                                            <p:cond delay="0"/>
                                          </p:stCondLst>
                                        </p:cTn>
                                        <p:tgtEl>
                                          <p:spTgt spid="6">
                                            <p:graphicEl>
                                              <a:chart seriesIdx="-4" categoryIdx="21" bldStep="category"/>
                                            </p:graphicEl>
                                          </p:spTgt>
                                        </p:tgtEl>
                                        <p:attrNameLst>
                                          <p:attrName>style.visibility</p:attrName>
                                        </p:attrNameLst>
                                      </p:cBhvr>
                                      <p:to>
                                        <p:strVal val="visible"/>
                                      </p:to>
                                    </p:set>
                                    <p:animEffect transition="in" filter="fade">
                                      <p:cBhvr>
                                        <p:cTn id="139" dur="30"/>
                                        <p:tgtEl>
                                          <p:spTgt spid="6">
                                            <p:graphicEl>
                                              <a:chart seriesIdx="-4" categoryIdx="21" bldStep="category"/>
                                            </p:graphicEl>
                                          </p:spTgt>
                                        </p:tgtEl>
                                      </p:cBhvr>
                                    </p:animEffect>
                                    <p:anim calcmode="lin" valueType="num">
                                      <p:cBhvr>
                                        <p:cTn id="140" dur="30" fill="hold"/>
                                        <p:tgtEl>
                                          <p:spTgt spid="6">
                                            <p:graphicEl>
                                              <a:chart seriesIdx="-4" categoryIdx="21" bldStep="category"/>
                                            </p:graphicEl>
                                          </p:spTgt>
                                        </p:tgtEl>
                                        <p:attrNameLst>
                                          <p:attrName>ppt_x</p:attrName>
                                        </p:attrNameLst>
                                      </p:cBhvr>
                                      <p:tavLst>
                                        <p:tav tm="0">
                                          <p:val>
                                            <p:strVal val="#ppt_x"/>
                                          </p:val>
                                        </p:tav>
                                        <p:tav tm="100000">
                                          <p:val>
                                            <p:strVal val="#ppt_x"/>
                                          </p:val>
                                        </p:tav>
                                      </p:tavLst>
                                    </p:anim>
                                    <p:anim calcmode="lin" valueType="num">
                                      <p:cBhvr>
                                        <p:cTn id="141" dur="30" fill="hold"/>
                                        <p:tgtEl>
                                          <p:spTgt spid="6">
                                            <p:graphicEl>
                                              <a:chart seriesIdx="-4" categoryIdx="21" bldStep="category"/>
                                            </p:graphicEl>
                                          </p:spTgt>
                                        </p:tgtEl>
                                        <p:attrNameLst>
                                          <p:attrName>ppt_y</p:attrName>
                                        </p:attrNameLst>
                                      </p:cBhvr>
                                      <p:tavLst>
                                        <p:tav tm="0">
                                          <p:val>
                                            <p:strVal val="#ppt_y+.1"/>
                                          </p:val>
                                        </p:tav>
                                        <p:tav tm="100000">
                                          <p:val>
                                            <p:strVal val="#ppt_y"/>
                                          </p:val>
                                        </p:tav>
                                      </p:tavLst>
                                    </p:anim>
                                  </p:childTnLst>
                                </p:cTn>
                              </p:par>
                            </p:childTnLst>
                          </p:cTn>
                        </p:par>
                        <p:par>
                          <p:cTn id="142" fill="hold">
                            <p:stCondLst>
                              <p:cond delay="690"/>
                            </p:stCondLst>
                            <p:childTnLst>
                              <p:par>
                                <p:cTn id="143" presetID="42" presetClass="entr" presetSubtype="0" fill="hold" grpId="0" nodeType="afterEffect">
                                  <p:stCondLst>
                                    <p:cond delay="0"/>
                                  </p:stCondLst>
                                  <p:childTnLst>
                                    <p:set>
                                      <p:cBhvr>
                                        <p:cTn id="144" dur="1" fill="hold">
                                          <p:stCondLst>
                                            <p:cond delay="0"/>
                                          </p:stCondLst>
                                        </p:cTn>
                                        <p:tgtEl>
                                          <p:spTgt spid="6">
                                            <p:graphicEl>
                                              <a:chart seriesIdx="-4" categoryIdx="22" bldStep="category"/>
                                            </p:graphicEl>
                                          </p:spTgt>
                                        </p:tgtEl>
                                        <p:attrNameLst>
                                          <p:attrName>style.visibility</p:attrName>
                                        </p:attrNameLst>
                                      </p:cBhvr>
                                      <p:to>
                                        <p:strVal val="visible"/>
                                      </p:to>
                                    </p:set>
                                    <p:animEffect transition="in" filter="fade">
                                      <p:cBhvr>
                                        <p:cTn id="145" dur="30"/>
                                        <p:tgtEl>
                                          <p:spTgt spid="6">
                                            <p:graphicEl>
                                              <a:chart seriesIdx="-4" categoryIdx="22" bldStep="category"/>
                                            </p:graphicEl>
                                          </p:spTgt>
                                        </p:tgtEl>
                                      </p:cBhvr>
                                    </p:animEffect>
                                    <p:anim calcmode="lin" valueType="num">
                                      <p:cBhvr>
                                        <p:cTn id="146" dur="30" fill="hold"/>
                                        <p:tgtEl>
                                          <p:spTgt spid="6">
                                            <p:graphicEl>
                                              <a:chart seriesIdx="-4" categoryIdx="22" bldStep="category"/>
                                            </p:graphicEl>
                                          </p:spTgt>
                                        </p:tgtEl>
                                        <p:attrNameLst>
                                          <p:attrName>ppt_x</p:attrName>
                                        </p:attrNameLst>
                                      </p:cBhvr>
                                      <p:tavLst>
                                        <p:tav tm="0">
                                          <p:val>
                                            <p:strVal val="#ppt_x"/>
                                          </p:val>
                                        </p:tav>
                                        <p:tav tm="100000">
                                          <p:val>
                                            <p:strVal val="#ppt_x"/>
                                          </p:val>
                                        </p:tav>
                                      </p:tavLst>
                                    </p:anim>
                                    <p:anim calcmode="lin" valueType="num">
                                      <p:cBhvr>
                                        <p:cTn id="147" dur="30" fill="hold"/>
                                        <p:tgtEl>
                                          <p:spTgt spid="6">
                                            <p:graphicEl>
                                              <a:chart seriesIdx="-4" categoryIdx="22" bldStep="category"/>
                                            </p:graphicEl>
                                          </p:spTgt>
                                        </p:tgtEl>
                                        <p:attrNameLst>
                                          <p:attrName>ppt_y</p:attrName>
                                        </p:attrNameLst>
                                      </p:cBhvr>
                                      <p:tavLst>
                                        <p:tav tm="0">
                                          <p:val>
                                            <p:strVal val="#ppt_y+.1"/>
                                          </p:val>
                                        </p:tav>
                                        <p:tav tm="100000">
                                          <p:val>
                                            <p:strVal val="#ppt_y"/>
                                          </p:val>
                                        </p:tav>
                                      </p:tavLst>
                                    </p:anim>
                                  </p:childTnLst>
                                </p:cTn>
                              </p:par>
                            </p:childTnLst>
                          </p:cTn>
                        </p:par>
                        <p:par>
                          <p:cTn id="148" fill="hold">
                            <p:stCondLst>
                              <p:cond delay="720"/>
                            </p:stCondLst>
                            <p:childTnLst>
                              <p:par>
                                <p:cTn id="149" presetID="42" presetClass="entr" presetSubtype="0" fill="hold" grpId="0" nodeType="afterEffect">
                                  <p:stCondLst>
                                    <p:cond delay="0"/>
                                  </p:stCondLst>
                                  <p:childTnLst>
                                    <p:set>
                                      <p:cBhvr>
                                        <p:cTn id="150" dur="1" fill="hold">
                                          <p:stCondLst>
                                            <p:cond delay="0"/>
                                          </p:stCondLst>
                                        </p:cTn>
                                        <p:tgtEl>
                                          <p:spTgt spid="6">
                                            <p:graphicEl>
                                              <a:chart seriesIdx="-4" categoryIdx="23" bldStep="category"/>
                                            </p:graphicEl>
                                          </p:spTgt>
                                        </p:tgtEl>
                                        <p:attrNameLst>
                                          <p:attrName>style.visibility</p:attrName>
                                        </p:attrNameLst>
                                      </p:cBhvr>
                                      <p:to>
                                        <p:strVal val="visible"/>
                                      </p:to>
                                    </p:set>
                                    <p:animEffect transition="in" filter="fade">
                                      <p:cBhvr>
                                        <p:cTn id="151" dur="30"/>
                                        <p:tgtEl>
                                          <p:spTgt spid="6">
                                            <p:graphicEl>
                                              <a:chart seriesIdx="-4" categoryIdx="23" bldStep="category"/>
                                            </p:graphicEl>
                                          </p:spTgt>
                                        </p:tgtEl>
                                      </p:cBhvr>
                                    </p:animEffect>
                                    <p:anim calcmode="lin" valueType="num">
                                      <p:cBhvr>
                                        <p:cTn id="152" dur="30" fill="hold"/>
                                        <p:tgtEl>
                                          <p:spTgt spid="6">
                                            <p:graphicEl>
                                              <a:chart seriesIdx="-4" categoryIdx="23" bldStep="category"/>
                                            </p:graphicEl>
                                          </p:spTgt>
                                        </p:tgtEl>
                                        <p:attrNameLst>
                                          <p:attrName>ppt_x</p:attrName>
                                        </p:attrNameLst>
                                      </p:cBhvr>
                                      <p:tavLst>
                                        <p:tav tm="0">
                                          <p:val>
                                            <p:strVal val="#ppt_x"/>
                                          </p:val>
                                        </p:tav>
                                        <p:tav tm="100000">
                                          <p:val>
                                            <p:strVal val="#ppt_x"/>
                                          </p:val>
                                        </p:tav>
                                      </p:tavLst>
                                    </p:anim>
                                    <p:anim calcmode="lin" valueType="num">
                                      <p:cBhvr>
                                        <p:cTn id="153" dur="30" fill="hold"/>
                                        <p:tgtEl>
                                          <p:spTgt spid="6">
                                            <p:graphicEl>
                                              <a:chart seriesIdx="-4" categoryIdx="23" bldStep="category"/>
                                            </p:graphicEl>
                                          </p:spTgt>
                                        </p:tgtEl>
                                        <p:attrNameLst>
                                          <p:attrName>ppt_y</p:attrName>
                                        </p:attrNameLst>
                                      </p:cBhvr>
                                      <p:tavLst>
                                        <p:tav tm="0">
                                          <p:val>
                                            <p:strVal val="#ppt_y+.1"/>
                                          </p:val>
                                        </p:tav>
                                        <p:tav tm="100000">
                                          <p:val>
                                            <p:strVal val="#ppt_y"/>
                                          </p:val>
                                        </p:tav>
                                      </p:tavLst>
                                    </p:anim>
                                  </p:childTnLst>
                                </p:cTn>
                              </p:par>
                            </p:childTnLst>
                          </p:cTn>
                        </p:par>
                        <p:par>
                          <p:cTn id="154" fill="hold">
                            <p:stCondLst>
                              <p:cond delay="750"/>
                            </p:stCondLst>
                            <p:childTnLst>
                              <p:par>
                                <p:cTn id="155" presetID="42" presetClass="entr" presetSubtype="0" fill="hold" grpId="0" nodeType="afterEffect">
                                  <p:stCondLst>
                                    <p:cond delay="0"/>
                                  </p:stCondLst>
                                  <p:childTnLst>
                                    <p:set>
                                      <p:cBhvr>
                                        <p:cTn id="156" dur="1" fill="hold">
                                          <p:stCondLst>
                                            <p:cond delay="0"/>
                                          </p:stCondLst>
                                        </p:cTn>
                                        <p:tgtEl>
                                          <p:spTgt spid="6">
                                            <p:graphicEl>
                                              <a:chart seriesIdx="-4" categoryIdx="24" bldStep="category"/>
                                            </p:graphicEl>
                                          </p:spTgt>
                                        </p:tgtEl>
                                        <p:attrNameLst>
                                          <p:attrName>style.visibility</p:attrName>
                                        </p:attrNameLst>
                                      </p:cBhvr>
                                      <p:to>
                                        <p:strVal val="visible"/>
                                      </p:to>
                                    </p:set>
                                    <p:animEffect transition="in" filter="fade">
                                      <p:cBhvr>
                                        <p:cTn id="157" dur="30"/>
                                        <p:tgtEl>
                                          <p:spTgt spid="6">
                                            <p:graphicEl>
                                              <a:chart seriesIdx="-4" categoryIdx="24" bldStep="category"/>
                                            </p:graphicEl>
                                          </p:spTgt>
                                        </p:tgtEl>
                                      </p:cBhvr>
                                    </p:animEffect>
                                    <p:anim calcmode="lin" valueType="num">
                                      <p:cBhvr>
                                        <p:cTn id="158" dur="30" fill="hold"/>
                                        <p:tgtEl>
                                          <p:spTgt spid="6">
                                            <p:graphicEl>
                                              <a:chart seriesIdx="-4" categoryIdx="24" bldStep="category"/>
                                            </p:graphicEl>
                                          </p:spTgt>
                                        </p:tgtEl>
                                        <p:attrNameLst>
                                          <p:attrName>ppt_x</p:attrName>
                                        </p:attrNameLst>
                                      </p:cBhvr>
                                      <p:tavLst>
                                        <p:tav tm="0">
                                          <p:val>
                                            <p:strVal val="#ppt_x"/>
                                          </p:val>
                                        </p:tav>
                                        <p:tav tm="100000">
                                          <p:val>
                                            <p:strVal val="#ppt_x"/>
                                          </p:val>
                                        </p:tav>
                                      </p:tavLst>
                                    </p:anim>
                                    <p:anim calcmode="lin" valueType="num">
                                      <p:cBhvr>
                                        <p:cTn id="159" dur="30" fill="hold"/>
                                        <p:tgtEl>
                                          <p:spTgt spid="6">
                                            <p:graphicEl>
                                              <a:chart seriesIdx="-4" categoryIdx="24" bldStep="category"/>
                                            </p:graphicEl>
                                          </p:spTgt>
                                        </p:tgtEl>
                                        <p:attrNameLst>
                                          <p:attrName>ppt_y</p:attrName>
                                        </p:attrNameLst>
                                      </p:cBhvr>
                                      <p:tavLst>
                                        <p:tav tm="0">
                                          <p:val>
                                            <p:strVal val="#ppt_y+.1"/>
                                          </p:val>
                                        </p:tav>
                                        <p:tav tm="100000">
                                          <p:val>
                                            <p:strVal val="#ppt_y"/>
                                          </p:val>
                                        </p:tav>
                                      </p:tavLst>
                                    </p:anim>
                                  </p:childTnLst>
                                </p:cTn>
                              </p:par>
                            </p:childTnLst>
                          </p:cTn>
                        </p:par>
                        <p:par>
                          <p:cTn id="160" fill="hold">
                            <p:stCondLst>
                              <p:cond delay="780"/>
                            </p:stCondLst>
                            <p:childTnLst>
                              <p:par>
                                <p:cTn id="161" presetID="42" presetClass="entr" presetSubtype="0" fill="hold" grpId="0" nodeType="afterEffect">
                                  <p:stCondLst>
                                    <p:cond delay="0"/>
                                  </p:stCondLst>
                                  <p:childTnLst>
                                    <p:set>
                                      <p:cBhvr>
                                        <p:cTn id="162" dur="1" fill="hold">
                                          <p:stCondLst>
                                            <p:cond delay="0"/>
                                          </p:stCondLst>
                                        </p:cTn>
                                        <p:tgtEl>
                                          <p:spTgt spid="6">
                                            <p:graphicEl>
                                              <a:chart seriesIdx="-4" categoryIdx="25" bldStep="category"/>
                                            </p:graphicEl>
                                          </p:spTgt>
                                        </p:tgtEl>
                                        <p:attrNameLst>
                                          <p:attrName>style.visibility</p:attrName>
                                        </p:attrNameLst>
                                      </p:cBhvr>
                                      <p:to>
                                        <p:strVal val="visible"/>
                                      </p:to>
                                    </p:set>
                                    <p:animEffect transition="in" filter="fade">
                                      <p:cBhvr>
                                        <p:cTn id="163" dur="30"/>
                                        <p:tgtEl>
                                          <p:spTgt spid="6">
                                            <p:graphicEl>
                                              <a:chart seriesIdx="-4" categoryIdx="25" bldStep="category"/>
                                            </p:graphicEl>
                                          </p:spTgt>
                                        </p:tgtEl>
                                      </p:cBhvr>
                                    </p:animEffect>
                                    <p:anim calcmode="lin" valueType="num">
                                      <p:cBhvr>
                                        <p:cTn id="164" dur="30" fill="hold"/>
                                        <p:tgtEl>
                                          <p:spTgt spid="6">
                                            <p:graphicEl>
                                              <a:chart seriesIdx="-4" categoryIdx="25" bldStep="category"/>
                                            </p:graphicEl>
                                          </p:spTgt>
                                        </p:tgtEl>
                                        <p:attrNameLst>
                                          <p:attrName>ppt_x</p:attrName>
                                        </p:attrNameLst>
                                      </p:cBhvr>
                                      <p:tavLst>
                                        <p:tav tm="0">
                                          <p:val>
                                            <p:strVal val="#ppt_x"/>
                                          </p:val>
                                        </p:tav>
                                        <p:tav tm="100000">
                                          <p:val>
                                            <p:strVal val="#ppt_x"/>
                                          </p:val>
                                        </p:tav>
                                      </p:tavLst>
                                    </p:anim>
                                    <p:anim calcmode="lin" valueType="num">
                                      <p:cBhvr>
                                        <p:cTn id="165" dur="30" fill="hold"/>
                                        <p:tgtEl>
                                          <p:spTgt spid="6">
                                            <p:graphicEl>
                                              <a:chart seriesIdx="-4" categoryIdx="25" bldStep="category"/>
                                            </p:graphicEl>
                                          </p:spTgt>
                                        </p:tgtEl>
                                        <p:attrNameLst>
                                          <p:attrName>ppt_y</p:attrName>
                                        </p:attrNameLst>
                                      </p:cBhvr>
                                      <p:tavLst>
                                        <p:tav tm="0">
                                          <p:val>
                                            <p:strVal val="#ppt_y+.1"/>
                                          </p:val>
                                        </p:tav>
                                        <p:tav tm="100000">
                                          <p:val>
                                            <p:strVal val="#ppt_y"/>
                                          </p:val>
                                        </p:tav>
                                      </p:tavLst>
                                    </p:anim>
                                  </p:childTnLst>
                                </p:cTn>
                              </p:par>
                            </p:childTnLst>
                          </p:cTn>
                        </p:par>
                        <p:par>
                          <p:cTn id="166" fill="hold">
                            <p:stCondLst>
                              <p:cond delay="810"/>
                            </p:stCondLst>
                            <p:childTnLst>
                              <p:par>
                                <p:cTn id="167" presetID="42" presetClass="entr" presetSubtype="0" fill="hold" grpId="0" nodeType="afterEffect">
                                  <p:stCondLst>
                                    <p:cond delay="0"/>
                                  </p:stCondLst>
                                  <p:childTnLst>
                                    <p:set>
                                      <p:cBhvr>
                                        <p:cTn id="168" dur="1" fill="hold">
                                          <p:stCondLst>
                                            <p:cond delay="0"/>
                                          </p:stCondLst>
                                        </p:cTn>
                                        <p:tgtEl>
                                          <p:spTgt spid="6">
                                            <p:graphicEl>
                                              <a:chart seriesIdx="-4" categoryIdx="26" bldStep="category"/>
                                            </p:graphicEl>
                                          </p:spTgt>
                                        </p:tgtEl>
                                        <p:attrNameLst>
                                          <p:attrName>style.visibility</p:attrName>
                                        </p:attrNameLst>
                                      </p:cBhvr>
                                      <p:to>
                                        <p:strVal val="visible"/>
                                      </p:to>
                                    </p:set>
                                    <p:animEffect transition="in" filter="fade">
                                      <p:cBhvr>
                                        <p:cTn id="169" dur="30"/>
                                        <p:tgtEl>
                                          <p:spTgt spid="6">
                                            <p:graphicEl>
                                              <a:chart seriesIdx="-4" categoryIdx="26" bldStep="category"/>
                                            </p:graphicEl>
                                          </p:spTgt>
                                        </p:tgtEl>
                                      </p:cBhvr>
                                    </p:animEffect>
                                    <p:anim calcmode="lin" valueType="num">
                                      <p:cBhvr>
                                        <p:cTn id="170" dur="30" fill="hold"/>
                                        <p:tgtEl>
                                          <p:spTgt spid="6">
                                            <p:graphicEl>
                                              <a:chart seriesIdx="-4" categoryIdx="26" bldStep="category"/>
                                            </p:graphicEl>
                                          </p:spTgt>
                                        </p:tgtEl>
                                        <p:attrNameLst>
                                          <p:attrName>ppt_x</p:attrName>
                                        </p:attrNameLst>
                                      </p:cBhvr>
                                      <p:tavLst>
                                        <p:tav tm="0">
                                          <p:val>
                                            <p:strVal val="#ppt_x"/>
                                          </p:val>
                                        </p:tav>
                                        <p:tav tm="100000">
                                          <p:val>
                                            <p:strVal val="#ppt_x"/>
                                          </p:val>
                                        </p:tav>
                                      </p:tavLst>
                                    </p:anim>
                                    <p:anim calcmode="lin" valueType="num">
                                      <p:cBhvr>
                                        <p:cTn id="171" dur="30" fill="hold"/>
                                        <p:tgtEl>
                                          <p:spTgt spid="6">
                                            <p:graphicEl>
                                              <a:chart seriesIdx="-4" categoryIdx="26" bldStep="category"/>
                                            </p:graphicEl>
                                          </p:spTgt>
                                        </p:tgtEl>
                                        <p:attrNameLst>
                                          <p:attrName>ppt_y</p:attrName>
                                        </p:attrNameLst>
                                      </p:cBhvr>
                                      <p:tavLst>
                                        <p:tav tm="0">
                                          <p:val>
                                            <p:strVal val="#ppt_y+.1"/>
                                          </p:val>
                                        </p:tav>
                                        <p:tav tm="100000">
                                          <p:val>
                                            <p:strVal val="#ppt_y"/>
                                          </p:val>
                                        </p:tav>
                                      </p:tavLst>
                                    </p:anim>
                                  </p:childTnLst>
                                </p:cTn>
                              </p:par>
                            </p:childTnLst>
                          </p:cTn>
                        </p:par>
                        <p:par>
                          <p:cTn id="172" fill="hold">
                            <p:stCondLst>
                              <p:cond delay="840"/>
                            </p:stCondLst>
                            <p:childTnLst>
                              <p:par>
                                <p:cTn id="173" presetID="42" presetClass="entr" presetSubtype="0" fill="hold" grpId="0" nodeType="afterEffect">
                                  <p:stCondLst>
                                    <p:cond delay="0"/>
                                  </p:stCondLst>
                                  <p:childTnLst>
                                    <p:set>
                                      <p:cBhvr>
                                        <p:cTn id="174" dur="1" fill="hold">
                                          <p:stCondLst>
                                            <p:cond delay="0"/>
                                          </p:stCondLst>
                                        </p:cTn>
                                        <p:tgtEl>
                                          <p:spTgt spid="6">
                                            <p:graphicEl>
                                              <a:chart seriesIdx="-4" categoryIdx="27" bldStep="category"/>
                                            </p:graphicEl>
                                          </p:spTgt>
                                        </p:tgtEl>
                                        <p:attrNameLst>
                                          <p:attrName>style.visibility</p:attrName>
                                        </p:attrNameLst>
                                      </p:cBhvr>
                                      <p:to>
                                        <p:strVal val="visible"/>
                                      </p:to>
                                    </p:set>
                                    <p:animEffect transition="in" filter="fade">
                                      <p:cBhvr>
                                        <p:cTn id="175" dur="30"/>
                                        <p:tgtEl>
                                          <p:spTgt spid="6">
                                            <p:graphicEl>
                                              <a:chart seriesIdx="-4" categoryIdx="27" bldStep="category"/>
                                            </p:graphicEl>
                                          </p:spTgt>
                                        </p:tgtEl>
                                      </p:cBhvr>
                                    </p:animEffect>
                                    <p:anim calcmode="lin" valueType="num">
                                      <p:cBhvr>
                                        <p:cTn id="176" dur="30" fill="hold"/>
                                        <p:tgtEl>
                                          <p:spTgt spid="6">
                                            <p:graphicEl>
                                              <a:chart seriesIdx="-4" categoryIdx="27" bldStep="category"/>
                                            </p:graphicEl>
                                          </p:spTgt>
                                        </p:tgtEl>
                                        <p:attrNameLst>
                                          <p:attrName>ppt_x</p:attrName>
                                        </p:attrNameLst>
                                      </p:cBhvr>
                                      <p:tavLst>
                                        <p:tav tm="0">
                                          <p:val>
                                            <p:strVal val="#ppt_x"/>
                                          </p:val>
                                        </p:tav>
                                        <p:tav tm="100000">
                                          <p:val>
                                            <p:strVal val="#ppt_x"/>
                                          </p:val>
                                        </p:tav>
                                      </p:tavLst>
                                    </p:anim>
                                    <p:anim calcmode="lin" valueType="num">
                                      <p:cBhvr>
                                        <p:cTn id="177" dur="30" fill="hold"/>
                                        <p:tgtEl>
                                          <p:spTgt spid="6">
                                            <p:graphicEl>
                                              <a:chart seriesIdx="-4" categoryIdx="27" bldStep="category"/>
                                            </p:graphicEl>
                                          </p:spTgt>
                                        </p:tgtEl>
                                        <p:attrNameLst>
                                          <p:attrName>ppt_y</p:attrName>
                                        </p:attrNameLst>
                                      </p:cBhvr>
                                      <p:tavLst>
                                        <p:tav tm="0">
                                          <p:val>
                                            <p:strVal val="#ppt_y+.1"/>
                                          </p:val>
                                        </p:tav>
                                        <p:tav tm="100000">
                                          <p:val>
                                            <p:strVal val="#ppt_y"/>
                                          </p:val>
                                        </p:tav>
                                      </p:tavLst>
                                    </p:anim>
                                  </p:childTnLst>
                                </p:cTn>
                              </p:par>
                            </p:childTnLst>
                          </p:cTn>
                        </p:par>
                        <p:par>
                          <p:cTn id="178" fill="hold">
                            <p:stCondLst>
                              <p:cond delay="870"/>
                            </p:stCondLst>
                            <p:childTnLst>
                              <p:par>
                                <p:cTn id="179" presetID="42" presetClass="entr" presetSubtype="0" fill="hold" grpId="0" nodeType="afterEffect">
                                  <p:stCondLst>
                                    <p:cond delay="0"/>
                                  </p:stCondLst>
                                  <p:childTnLst>
                                    <p:set>
                                      <p:cBhvr>
                                        <p:cTn id="180" dur="1" fill="hold">
                                          <p:stCondLst>
                                            <p:cond delay="0"/>
                                          </p:stCondLst>
                                        </p:cTn>
                                        <p:tgtEl>
                                          <p:spTgt spid="6">
                                            <p:graphicEl>
                                              <a:chart seriesIdx="-4" categoryIdx="28" bldStep="category"/>
                                            </p:graphicEl>
                                          </p:spTgt>
                                        </p:tgtEl>
                                        <p:attrNameLst>
                                          <p:attrName>style.visibility</p:attrName>
                                        </p:attrNameLst>
                                      </p:cBhvr>
                                      <p:to>
                                        <p:strVal val="visible"/>
                                      </p:to>
                                    </p:set>
                                    <p:animEffect transition="in" filter="fade">
                                      <p:cBhvr>
                                        <p:cTn id="181" dur="30"/>
                                        <p:tgtEl>
                                          <p:spTgt spid="6">
                                            <p:graphicEl>
                                              <a:chart seriesIdx="-4" categoryIdx="28" bldStep="category"/>
                                            </p:graphicEl>
                                          </p:spTgt>
                                        </p:tgtEl>
                                      </p:cBhvr>
                                    </p:animEffect>
                                    <p:anim calcmode="lin" valueType="num">
                                      <p:cBhvr>
                                        <p:cTn id="182" dur="30" fill="hold"/>
                                        <p:tgtEl>
                                          <p:spTgt spid="6">
                                            <p:graphicEl>
                                              <a:chart seriesIdx="-4" categoryIdx="28" bldStep="category"/>
                                            </p:graphicEl>
                                          </p:spTgt>
                                        </p:tgtEl>
                                        <p:attrNameLst>
                                          <p:attrName>ppt_x</p:attrName>
                                        </p:attrNameLst>
                                      </p:cBhvr>
                                      <p:tavLst>
                                        <p:tav tm="0">
                                          <p:val>
                                            <p:strVal val="#ppt_x"/>
                                          </p:val>
                                        </p:tav>
                                        <p:tav tm="100000">
                                          <p:val>
                                            <p:strVal val="#ppt_x"/>
                                          </p:val>
                                        </p:tav>
                                      </p:tavLst>
                                    </p:anim>
                                    <p:anim calcmode="lin" valueType="num">
                                      <p:cBhvr>
                                        <p:cTn id="183" dur="30" fill="hold"/>
                                        <p:tgtEl>
                                          <p:spTgt spid="6">
                                            <p:graphicEl>
                                              <a:chart seriesIdx="-4" categoryIdx="28" bldStep="category"/>
                                            </p:graphicEl>
                                          </p:spTgt>
                                        </p:tgtEl>
                                        <p:attrNameLst>
                                          <p:attrName>ppt_y</p:attrName>
                                        </p:attrNameLst>
                                      </p:cBhvr>
                                      <p:tavLst>
                                        <p:tav tm="0">
                                          <p:val>
                                            <p:strVal val="#ppt_y+.1"/>
                                          </p:val>
                                        </p:tav>
                                        <p:tav tm="100000">
                                          <p:val>
                                            <p:strVal val="#ppt_y"/>
                                          </p:val>
                                        </p:tav>
                                      </p:tavLst>
                                    </p:anim>
                                  </p:childTnLst>
                                </p:cTn>
                              </p:par>
                            </p:childTnLst>
                          </p:cTn>
                        </p:par>
                        <p:par>
                          <p:cTn id="184" fill="hold">
                            <p:stCondLst>
                              <p:cond delay="900"/>
                            </p:stCondLst>
                            <p:childTnLst>
                              <p:par>
                                <p:cTn id="185" presetID="42" presetClass="entr" presetSubtype="0" fill="hold" grpId="0" nodeType="afterEffect">
                                  <p:stCondLst>
                                    <p:cond delay="0"/>
                                  </p:stCondLst>
                                  <p:childTnLst>
                                    <p:set>
                                      <p:cBhvr>
                                        <p:cTn id="186" dur="1" fill="hold">
                                          <p:stCondLst>
                                            <p:cond delay="0"/>
                                          </p:stCondLst>
                                        </p:cTn>
                                        <p:tgtEl>
                                          <p:spTgt spid="6">
                                            <p:graphicEl>
                                              <a:chart seriesIdx="-4" categoryIdx="29" bldStep="category"/>
                                            </p:graphicEl>
                                          </p:spTgt>
                                        </p:tgtEl>
                                        <p:attrNameLst>
                                          <p:attrName>style.visibility</p:attrName>
                                        </p:attrNameLst>
                                      </p:cBhvr>
                                      <p:to>
                                        <p:strVal val="visible"/>
                                      </p:to>
                                    </p:set>
                                    <p:animEffect transition="in" filter="fade">
                                      <p:cBhvr>
                                        <p:cTn id="187" dur="30"/>
                                        <p:tgtEl>
                                          <p:spTgt spid="6">
                                            <p:graphicEl>
                                              <a:chart seriesIdx="-4" categoryIdx="29" bldStep="category"/>
                                            </p:graphicEl>
                                          </p:spTgt>
                                        </p:tgtEl>
                                      </p:cBhvr>
                                    </p:animEffect>
                                    <p:anim calcmode="lin" valueType="num">
                                      <p:cBhvr>
                                        <p:cTn id="188" dur="30" fill="hold"/>
                                        <p:tgtEl>
                                          <p:spTgt spid="6">
                                            <p:graphicEl>
                                              <a:chart seriesIdx="-4" categoryIdx="29" bldStep="category"/>
                                            </p:graphicEl>
                                          </p:spTgt>
                                        </p:tgtEl>
                                        <p:attrNameLst>
                                          <p:attrName>ppt_x</p:attrName>
                                        </p:attrNameLst>
                                      </p:cBhvr>
                                      <p:tavLst>
                                        <p:tav tm="0">
                                          <p:val>
                                            <p:strVal val="#ppt_x"/>
                                          </p:val>
                                        </p:tav>
                                        <p:tav tm="100000">
                                          <p:val>
                                            <p:strVal val="#ppt_x"/>
                                          </p:val>
                                        </p:tav>
                                      </p:tavLst>
                                    </p:anim>
                                    <p:anim calcmode="lin" valueType="num">
                                      <p:cBhvr>
                                        <p:cTn id="189" dur="30" fill="hold"/>
                                        <p:tgtEl>
                                          <p:spTgt spid="6">
                                            <p:graphicEl>
                                              <a:chart seriesIdx="-4" categoryIdx="29" bldStep="category"/>
                                            </p:graphicEl>
                                          </p:spTgt>
                                        </p:tgtEl>
                                        <p:attrNameLst>
                                          <p:attrName>ppt_y</p:attrName>
                                        </p:attrNameLst>
                                      </p:cBhvr>
                                      <p:tavLst>
                                        <p:tav tm="0">
                                          <p:val>
                                            <p:strVal val="#ppt_y+.1"/>
                                          </p:val>
                                        </p:tav>
                                        <p:tav tm="100000">
                                          <p:val>
                                            <p:strVal val="#ppt_y"/>
                                          </p:val>
                                        </p:tav>
                                      </p:tavLst>
                                    </p:anim>
                                  </p:childTnLst>
                                </p:cTn>
                              </p:par>
                            </p:childTnLst>
                          </p:cTn>
                        </p:par>
                        <p:par>
                          <p:cTn id="190" fill="hold">
                            <p:stCondLst>
                              <p:cond delay="930"/>
                            </p:stCondLst>
                            <p:childTnLst>
                              <p:par>
                                <p:cTn id="191" presetID="42" presetClass="entr" presetSubtype="0" fill="hold" grpId="0" nodeType="afterEffect">
                                  <p:stCondLst>
                                    <p:cond delay="0"/>
                                  </p:stCondLst>
                                  <p:childTnLst>
                                    <p:set>
                                      <p:cBhvr>
                                        <p:cTn id="192" dur="1" fill="hold">
                                          <p:stCondLst>
                                            <p:cond delay="0"/>
                                          </p:stCondLst>
                                        </p:cTn>
                                        <p:tgtEl>
                                          <p:spTgt spid="6">
                                            <p:graphicEl>
                                              <a:chart seriesIdx="-4" categoryIdx="30" bldStep="category"/>
                                            </p:graphicEl>
                                          </p:spTgt>
                                        </p:tgtEl>
                                        <p:attrNameLst>
                                          <p:attrName>style.visibility</p:attrName>
                                        </p:attrNameLst>
                                      </p:cBhvr>
                                      <p:to>
                                        <p:strVal val="visible"/>
                                      </p:to>
                                    </p:set>
                                    <p:animEffect transition="in" filter="fade">
                                      <p:cBhvr>
                                        <p:cTn id="193" dur="30"/>
                                        <p:tgtEl>
                                          <p:spTgt spid="6">
                                            <p:graphicEl>
                                              <a:chart seriesIdx="-4" categoryIdx="30" bldStep="category"/>
                                            </p:graphicEl>
                                          </p:spTgt>
                                        </p:tgtEl>
                                      </p:cBhvr>
                                    </p:animEffect>
                                    <p:anim calcmode="lin" valueType="num">
                                      <p:cBhvr>
                                        <p:cTn id="194" dur="30" fill="hold"/>
                                        <p:tgtEl>
                                          <p:spTgt spid="6">
                                            <p:graphicEl>
                                              <a:chart seriesIdx="-4" categoryIdx="30" bldStep="category"/>
                                            </p:graphicEl>
                                          </p:spTgt>
                                        </p:tgtEl>
                                        <p:attrNameLst>
                                          <p:attrName>ppt_x</p:attrName>
                                        </p:attrNameLst>
                                      </p:cBhvr>
                                      <p:tavLst>
                                        <p:tav tm="0">
                                          <p:val>
                                            <p:strVal val="#ppt_x"/>
                                          </p:val>
                                        </p:tav>
                                        <p:tav tm="100000">
                                          <p:val>
                                            <p:strVal val="#ppt_x"/>
                                          </p:val>
                                        </p:tav>
                                      </p:tavLst>
                                    </p:anim>
                                    <p:anim calcmode="lin" valueType="num">
                                      <p:cBhvr>
                                        <p:cTn id="195" dur="30" fill="hold"/>
                                        <p:tgtEl>
                                          <p:spTgt spid="6">
                                            <p:graphicEl>
                                              <a:chart seriesIdx="-4" categoryIdx="30" bldStep="category"/>
                                            </p:graphicEl>
                                          </p:spTgt>
                                        </p:tgtEl>
                                        <p:attrNameLst>
                                          <p:attrName>ppt_y</p:attrName>
                                        </p:attrNameLst>
                                      </p:cBhvr>
                                      <p:tavLst>
                                        <p:tav tm="0">
                                          <p:val>
                                            <p:strVal val="#ppt_y+.1"/>
                                          </p:val>
                                        </p:tav>
                                        <p:tav tm="100000">
                                          <p:val>
                                            <p:strVal val="#ppt_y"/>
                                          </p:val>
                                        </p:tav>
                                      </p:tavLst>
                                    </p:anim>
                                  </p:childTnLst>
                                </p:cTn>
                              </p:par>
                            </p:childTnLst>
                          </p:cTn>
                        </p:par>
                        <p:par>
                          <p:cTn id="196" fill="hold">
                            <p:stCondLst>
                              <p:cond delay="960"/>
                            </p:stCondLst>
                            <p:childTnLst>
                              <p:par>
                                <p:cTn id="197" presetID="42" presetClass="entr" presetSubtype="0" fill="hold" grpId="0" nodeType="afterEffect">
                                  <p:stCondLst>
                                    <p:cond delay="0"/>
                                  </p:stCondLst>
                                  <p:childTnLst>
                                    <p:set>
                                      <p:cBhvr>
                                        <p:cTn id="198" dur="1" fill="hold">
                                          <p:stCondLst>
                                            <p:cond delay="0"/>
                                          </p:stCondLst>
                                        </p:cTn>
                                        <p:tgtEl>
                                          <p:spTgt spid="6">
                                            <p:graphicEl>
                                              <a:chart seriesIdx="-4" categoryIdx="31" bldStep="category"/>
                                            </p:graphicEl>
                                          </p:spTgt>
                                        </p:tgtEl>
                                        <p:attrNameLst>
                                          <p:attrName>style.visibility</p:attrName>
                                        </p:attrNameLst>
                                      </p:cBhvr>
                                      <p:to>
                                        <p:strVal val="visible"/>
                                      </p:to>
                                    </p:set>
                                    <p:animEffect transition="in" filter="fade">
                                      <p:cBhvr>
                                        <p:cTn id="199" dur="30"/>
                                        <p:tgtEl>
                                          <p:spTgt spid="6">
                                            <p:graphicEl>
                                              <a:chart seriesIdx="-4" categoryIdx="31" bldStep="category"/>
                                            </p:graphicEl>
                                          </p:spTgt>
                                        </p:tgtEl>
                                      </p:cBhvr>
                                    </p:animEffect>
                                    <p:anim calcmode="lin" valueType="num">
                                      <p:cBhvr>
                                        <p:cTn id="200" dur="30" fill="hold"/>
                                        <p:tgtEl>
                                          <p:spTgt spid="6">
                                            <p:graphicEl>
                                              <a:chart seriesIdx="-4" categoryIdx="31" bldStep="category"/>
                                            </p:graphicEl>
                                          </p:spTgt>
                                        </p:tgtEl>
                                        <p:attrNameLst>
                                          <p:attrName>ppt_x</p:attrName>
                                        </p:attrNameLst>
                                      </p:cBhvr>
                                      <p:tavLst>
                                        <p:tav tm="0">
                                          <p:val>
                                            <p:strVal val="#ppt_x"/>
                                          </p:val>
                                        </p:tav>
                                        <p:tav tm="100000">
                                          <p:val>
                                            <p:strVal val="#ppt_x"/>
                                          </p:val>
                                        </p:tav>
                                      </p:tavLst>
                                    </p:anim>
                                    <p:anim calcmode="lin" valueType="num">
                                      <p:cBhvr>
                                        <p:cTn id="201" dur="30" fill="hold"/>
                                        <p:tgtEl>
                                          <p:spTgt spid="6">
                                            <p:graphicEl>
                                              <a:chart seriesIdx="-4" categoryIdx="31" bldStep="category"/>
                                            </p:graphicEl>
                                          </p:spTgt>
                                        </p:tgtEl>
                                        <p:attrNameLst>
                                          <p:attrName>ppt_y</p:attrName>
                                        </p:attrNameLst>
                                      </p:cBhvr>
                                      <p:tavLst>
                                        <p:tav tm="0">
                                          <p:val>
                                            <p:strVal val="#ppt_y+.1"/>
                                          </p:val>
                                        </p:tav>
                                        <p:tav tm="100000">
                                          <p:val>
                                            <p:strVal val="#ppt_y"/>
                                          </p:val>
                                        </p:tav>
                                      </p:tavLst>
                                    </p:anim>
                                  </p:childTnLst>
                                </p:cTn>
                              </p:par>
                            </p:childTnLst>
                          </p:cTn>
                        </p:par>
                        <p:par>
                          <p:cTn id="202" fill="hold">
                            <p:stCondLst>
                              <p:cond delay="990"/>
                            </p:stCondLst>
                            <p:childTnLst>
                              <p:par>
                                <p:cTn id="203" presetID="42" presetClass="entr" presetSubtype="0" fill="hold" grpId="0" nodeType="afterEffect">
                                  <p:stCondLst>
                                    <p:cond delay="0"/>
                                  </p:stCondLst>
                                  <p:childTnLst>
                                    <p:set>
                                      <p:cBhvr>
                                        <p:cTn id="204" dur="1" fill="hold">
                                          <p:stCondLst>
                                            <p:cond delay="0"/>
                                          </p:stCondLst>
                                        </p:cTn>
                                        <p:tgtEl>
                                          <p:spTgt spid="6">
                                            <p:graphicEl>
                                              <a:chart seriesIdx="-4" categoryIdx="32" bldStep="category"/>
                                            </p:graphicEl>
                                          </p:spTgt>
                                        </p:tgtEl>
                                        <p:attrNameLst>
                                          <p:attrName>style.visibility</p:attrName>
                                        </p:attrNameLst>
                                      </p:cBhvr>
                                      <p:to>
                                        <p:strVal val="visible"/>
                                      </p:to>
                                    </p:set>
                                    <p:animEffect transition="in" filter="fade">
                                      <p:cBhvr>
                                        <p:cTn id="205" dur="30"/>
                                        <p:tgtEl>
                                          <p:spTgt spid="6">
                                            <p:graphicEl>
                                              <a:chart seriesIdx="-4" categoryIdx="32" bldStep="category"/>
                                            </p:graphicEl>
                                          </p:spTgt>
                                        </p:tgtEl>
                                      </p:cBhvr>
                                    </p:animEffect>
                                    <p:anim calcmode="lin" valueType="num">
                                      <p:cBhvr>
                                        <p:cTn id="206" dur="30" fill="hold"/>
                                        <p:tgtEl>
                                          <p:spTgt spid="6">
                                            <p:graphicEl>
                                              <a:chart seriesIdx="-4" categoryIdx="32" bldStep="category"/>
                                            </p:graphicEl>
                                          </p:spTgt>
                                        </p:tgtEl>
                                        <p:attrNameLst>
                                          <p:attrName>ppt_x</p:attrName>
                                        </p:attrNameLst>
                                      </p:cBhvr>
                                      <p:tavLst>
                                        <p:tav tm="0">
                                          <p:val>
                                            <p:strVal val="#ppt_x"/>
                                          </p:val>
                                        </p:tav>
                                        <p:tav tm="100000">
                                          <p:val>
                                            <p:strVal val="#ppt_x"/>
                                          </p:val>
                                        </p:tav>
                                      </p:tavLst>
                                    </p:anim>
                                    <p:anim calcmode="lin" valueType="num">
                                      <p:cBhvr>
                                        <p:cTn id="207" dur="30" fill="hold"/>
                                        <p:tgtEl>
                                          <p:spTgt spid="6">
                                            <p:graphicEl>
                                              <a:chart seriesIdx="-4" categoryIdx="32" bldStep="category"/>
                                            </p:graphicEl>
                                          </p:spTgt>
                                        </p:tgtEl>
                                        <p:attrNameLst>
                                          <p:attrName>ppt_y</p:attrName>
                                        </p:attrNameLst>
                                      </p:cBhvr>
                                      <p:tavLst>
                                        <p:tav tm="0">
                                          <p:val>
                                            <p:strVal val="#ppt_y+.1"/>
                                          </p:val>
                                        </p:tav>
                                        <p:tav tm="100000">
                                          <p:val>
                                            <p:strVal val="#ppt_y"/>
                                          </p:val>
                                        </p:tav>
                                      </p:tavLst>
                                    </p:anim>
                                  </p:childTnLst>
                                </p:cTn>
                              </p:par>
                            </p:childTnLst>
                          </p:cTn>
                        </p:par>
                        <p:par>
                          <p:cTn id="208" fill="hold">
                            <p:stCondLst>
                              <p:cond delay="1020"/>
                            </p:stCondLst>
                            <p:childTnLst>
                              <p:par>
                                <p:cTn id="209" presetID="42" presetClass="entr" presetSubtype="0" fill="hold" grpId="0" nodeType="afterEffect">
                                  <p:stCondLst>
                                    <p:cond delay="0"/>
                                  </p:stCondLst>
                                  <p:childTnLst>
                                    <p:set>
                                      <p:cBhvr>
                                        <p:cTn id="210" dur="1" fill="hold">
                                          <p:stCondLst>
                                            <p:cond delay="0"/>
                                          </p:stCondLst>
                                        </p:cTn>
                                        <p:tgtEl>
                                          <p:spTgt spid="6">
                                            <p:graphicEl>
                                              <a:chart seriesIdx="-4" categoryIdx="33" bldStep="category"/>
                                            </p:graphicEl>
                                          </p:spTgt>
                                        </p:tgtEl>
                                        <p:attrNameLst>
                                          <p:attrName>style.visibility</p:attrName>
                                        </p:attrNameLst>
                                      </p:cBhvr>
                                      <p:to>
                                        <p:strVal val="visible"/>
                                      </p:to>
                                    </p:set>
                                    <p:animEffect transition="in" filter="fade">
                                      <p:cBhvr>
                                        <p:cTn id="211" dur="30"/>
                                        <p:tgtEl>
                                          <p:spTgt spid="6">
                                            <p:graphicEl>
                                              <a:chart seriesIdx="-4" categoryIdx="33" bldStep="category"/>
                                            </p:graphicEl>
                                          </p:spTgt>
                                        </p:tgtEl>
                                      </p:cBhvr>
                                    </p:animEffect>
                                    <p:anim calcmode="lin" valueType="num">
                                      <p:cBhvr>
                                        <p:cTn id="212" dur="30" fill="hold"/>
                                        <p:tgtEl>
                                          <p:spTgt spid="6">
                                            <p:graphicEl>
                                              <a:chart seriesIdx="-4" categoryIdx="33" bldStep="category"/>
                                            </p:graphicEl>
                                          </p:spTgt>
                                        </p:tgtEl>
                                        <p:attrNameLst>
                                          <p:attrName>ppt_x</p:attrName>
                                        </p:attrNameLst>
                                      </p:cBhvr>
                                      <p:tavLst>
                                        <p:tav tm="0">
                                          <p:val>
                                            <p:strVal val="#ppt_x"/>
                                          </p:val>
                                        </p:tav>
                                        <p:tav tm="100000">
                                          <p:val>
                                            <p:strVal val="#ppt_x"/>
                                          </p:val>
                                        </p:tav>
                                      </p:tavLst>
                                    </p:anim>
                                    <p:anim calcmode="lin" valueType="num">
                                      <p:cBhvr>
                                        <p:cTn id="213" dur="30" fill="hold"/>
                                        <p:tgtEl>
                                          <p:spTgt spid="6">
                                            <p:graphicEl>
                                              <a:chart seriesIdx="-4" categoryIdx="33" bldStep="category"/>
                                            </p:graphicEl>
                                          </p:spTgt>
                                        </p:tgtEl>
                                        <p:attrNameLst>
                                          <p:attrName>ppt_y</p:attrName>
                                        </p:attrNameLst>
                                      </p:cBhvr>
                                      <p:tavLst>
                                        <p:tav tm="0">
                                          <p:val>
                                            <p:strVal val="#ppt_y+.1"/>
                                          </p:val>
                                        </p:tav>
                                        <p:tav tm="100000">
                                          <p:val>
                                            <p:strVal val="#ppt_y"/>
                                          </p:val>
                                        </p:tav>
                                      </p:tavLst>
                                    </p:anim>
                                  </p:childTnLst>
                                </p:cTn>
                              </p:par>
                            </p:childTnLst>
                          </p:cTn>
                        </p:par>
                        <p:par>
                          <p:cTn id="214" fill="hold">
                            <p:stCondLst>
                              <p:cond delay="1050"/>
                            </p:stCondLst>
                            <p:childTnLst>
                              <p:par>
                                <p:cTn id="215" presetID="42" presetClass="entr" presetSubtype="0" fill="hold" grpId="0" nodeType="afterEffect">
                                  <p:stCondLst>
                                    <p:cond delay="0"/>
                                  </p:stCondLst>
                                  <p:childTnLst>
                                    <p:set>
                                      <p:cBhvr>
                                        <p:cTn id="216" dur="1" fill="hold">
                                          <p:stCondLst>
                                            <p:cond delay="0"/>
                                          </p:stCondLst>
                                        </p:cTn>
                                        <p:tgtEl>
                                          <p:spTgt spid="6">
                                            <p:graphicEl>
                                              <a:chart seriesIdx="-4" categoryIdx="34" bldStep="category"/>
                                            </p:graphicEl>
                                          </p:spTgt>
                                        </p:tgtEl>
                                        <p:attrNameLst>
                                          <p:attrName>style.visibility</p:attrName>
                                        </p:attrNameLst>
                                      </p:cBhvr>
                                      <p:to>
                                        <p:strVal val="visible"/>
                                      </p:to>
                                    </p:set>
                                    <p:animEffect transition="in" filter="fade">
                                      <p:cBhvr>
                                        <p:cTn id="217" dur="30"/>
                                        <p:tgtEl>
                                          <p:spTgt spid="6">
                                            <p:graphicEl>
                                              <a:chart seriesIdx="-4" categoryIdx="34" bldStep="category"/>
                                            </p:graphicEl>
                                          </p:spTgt>
                                        </p:tgtEl>
                                      </p:cBhvr>
                                    </p:animEffect>
                                    <p:anim calcmode="lin" valueType="num">
                                      <p:cBhvr>
                                        <p:cTn id="218" dur="30" fill="hold"/>
                                        <p:tgtEl>
                                          <p:spTgt spid="6">
                                            <p:graphicEl>
                                              <a:chart seriesIdx="-4" categoryIdx="34" bldStep="category"/>
                                            </p:graphicEl>
                                          </p:spTgt>
                                        </p:tgtEl>
                                        <p:attrNameLst>
                                          <p:attrName>ppt_x</p:attrName>
                                        </p:attrNameLst>
                                      </p:cBhvr>
                                      <p:tavLst>
                                        <p:tav tm="0">
                                          <p:val>
                                            <p:strVal val="#ppt_x"/>
                                          </p:val>
                                        </p:tav>
                                        <p:tav tm="100000">
                                          <p:val>
                                            <p:strVal val="#ppt_x"/>
                                          </p:val>
                                        </p:tav>
                                      </p:tavLst>
                                    </p:anim>
                                    <p:anim calcmode="lin" valueType="num">
                                      <p:cBhvr>
                                        <p:cTn id="219" dur="30" fill="hold"/>
                                        <p:tgtEl>
                                          <p:spTgt spid="6">
                                            <p:graphicEl>
                                              <a:chart seriesIdx="-4" categoryIdx="34" bldStep="category"/>
                                            </p:graphicEl>
                                          </p:spTgt>
                                        </p:tgtEl>
                                        <p:attrNameLst>
                                          <p:attrName>ppt_y</p:attrName>
                                        </p:attrNameLst>
                                      </p:cBhvr>
                                      <p:tavLst>
                                        <p:tav tm="0">
                                          <p:val>
                                            <p:strVal val="#ppt_y+.1"/>
                                          </p:val>
                                        </p:tav>
                                        <p:tav tm="100000">
                                          <p:val>
                                            <p:strVal val="#ppt_y"/>
                                          </p:val>
                                        </p:tav>
                                      </p:tavLst>
                                    </p:anim>
                                  </p:childTnLst>
                                </p:cTn>
                              </p:par>
                            </p:childTnLst>
                          </p:cTn>
                        </p:par>
                        <p:par>
                          <p:cTn id="220" fill="hold">
                            <p:stCondLst>
                              <p:cond delay="1080"/>
                            </p:stCondLst>
                            <p:childTnLst>
                              <p:par>
                                <p:cTn id="221" presetID="42" presetClass="entr" presetSubtype="0" fill="hold" grpId="0" nodeType="afterEffect">
                                  <p:stCondLst>
                                    <p:cond delay="0"/>
                                  </p:stCondLst>
                                  <p:childTnLst>
                                    <p:set>
                                      <p:cBhvr>
                                        <p:cTn id="222" dur="1" fill="hold">
                                          <p:stCondLst>
                                            <p:cond delay="0"/>
                                          </p:stCondLst>
                                        </p:cTn>
                                        <p:tgtEl>
                                          <p:spTgt spid="6">
                                            <p:graphicEl>
                                              <a:chart seriesIdx="-4" categoryIdx="35" bldStep="category"/>
                                            </p:graphicEl>
                                          </p:spTgt>
                                        </p:tgtEl>
                                        <p:attrNameLst>
                                          <p:attrName>style.visibility</p:attrName>
                                        </p:attrNameLst>
                                      </p:cBhvr>
                                      <p:to>
                                        <p:strVal val="visible"/>
                                      </p:to>
                                    </p:set>
                                    <p:animEffect transition="in" filter="fade">
                                      <p:cBhvr>
                                        <p:cTn id="223" dur="30"/>
                                        <p:tgtEl>
                                          <p:spTgt spid="6">
                                            <p:graphicEl>
                                              <a:chart seriesIdx="-4" categoryIdx="35" bldStep="category"/>
                                            </p:graphicEl>
                                          </p:spTgt>
                                        </p:tgtEl>
                                      </p:cBhvr>
                                    </p:animEffect>
                                    <p:anim calcmode="lin" valueType="num">
                                      <p:cBhvr>
                                        <p:cTn id="224" dur="30" fill="hold"/>
                                        <p:tgtEl>
                                          <p:spTgt spid="6">
                                            <p:graphicEl>
                                              <a:chart seriesIdx="-4" categoryIdx="35" bldStep="category"/>
                                            </p:graphicEl>
                                          </p:spTgt>
                                        </p:tgtEl>
                                        <p:attrNameLst>
                                          <p:attrName>ppt_x</p:attrName>
                                        </p:attrNameLst>
                                      </p:cBhvr>
                                      <p:tavLst>
                                        <p:tav tm="0">
                                          <p:val>
                                            <p:strVal val="#ppt_x"/>
                                          </p:val>
                                        </p:tav>
                                        <p:tav tm="100000">
                                          <p:val>
                                            <p:strVal val="#ppt_x"/>
                                          </p:val>
                                        </p:tav>
                                      </p:tavLst>
                                    </p:anim>
                                    <p:anim calcmode="lin" valueType="num">
                                      <p:cBhvr>
                                        <p:cTn id="225" dur="30" fill="hold"/>
                                        <p:tgtEl>
                                          <p:spTgt spid="6">
                                            <p:graphicEl>
                                              <a:chart seriesIdx="-4" categoryIdx="35" bldStep="category"/>
                                            </p:graphicEl>
                                          </p:spTgt>
                                        </p:tgtEl>
                                        <p:attrNameLst>
                                          <p:attrName>ppt_y</p:attrName>
                                        </p:attrNameLst>
                                      </p:cBhvr>
                                      <p:tavLst>
                                        <p:tav tm="0">
                                          <p:val>
                                            <p:strVal val="#ppt_y+.1"/>
                                          </p:val>
                                        </p:tav>
                                        <p:tav tm="100000">
                                          <p:val>
                                            <p:strVal val="#ppt_y"/>
                                          </p:val>
                                        </p:tav>
                                      </p:tavLst>
                                    </p:anim>
                                  </p:childTnLst>
                                </p:cTn>
                              </p:par>
                            </p:childTnLst>
                          </p:cTn>
                        </p:par>
                        <p:par>
                          <p:cTn id="226" fill="hold">
                            <p:stCondLst>
                              <p:cond delay="1110"/>
                            </p:stCondLst>
                            <p:childTnLst>
                              <p:par>
                                <p:cTn id="227" presetID="42" presetClass="entr" presetSubtype="0" fill="hold" grpId="0" nodeType="afterEffect">
                                  <p:stCondLst>
                                    <p:cond delay="0"/>
                                  </p:stCondLst>
                                  <p:childTnLst>
                                    <p:set>
                                      <p:cBhvr>
                                        <p:cTn id="228" dur="1" fill="hold">
                                          <p:stCondLst>
                                            <p:cond delay="0"/>
                                          </p:stCondLst>
                                        </p:cTn>
                                        <p:tgtEl>
                                          <p:spTgt spid="6">
                                            <p:graphicEl>
                                              <a:chart seriesIdx="-4" categoryIdx="36" bldStep="category"/>
                                            </p:graphicEl>
                                          </p:spTgt>
                                        </p:tgtEl>
                                        <p:attrNameLst>
                                          <p:attrName>style.visibility</p:attrName>
                                        </p:attrNameLst>
                                      </p:cBhvr>
                                      <p:to>
                                        <p:strVal val="visible"/>
                                      </p:to>
                                    </p:set>
                                    <p:animEffect transition="in" filter="fade">
                                      <p:cBhvr>
                                        <p:cTn id="229" dur="30"/>
                                        <p:tgtEl>
                                          <p:spTgt spid="6">
                                            <p:graphicEl>
                                              <a:chart seriesIdx="-4" categoryIdx="36" bldStep="category"/>
                                            </p:graphicEl>
                                          </p:spTgt>
                                        </p:tgtEl>
                                      </p:cBhvr>
                                    </p:animEffect>
                                    <p:anim calcmode="lin" valueType="num">
                                      <p:cBhvr>
                                        <p:cTn id="230" dur="30" fill="hold"/>
                                        <p:tgtEl>
                                          <p:spTgt spid="6">
                                            <p:graphicEl>
                                              <a:chart seriesIdx="-4" categoryIdx="36" bldStep="category"/>
                                            </p:graphicEl>
                                          </p:spTgt>
                                        </p:tgtEl>
                                        <p:attrNameLst>
                                          <p:attrName>ppt_x</p:attrName>
                                        </p:attrNameLst>
                                      </p:cBhvr>
                                      <p:tavLst>
                                        <p:tav tm="0">
                                          <p:val>
                                            <p:strVal val="#ppt_x"/>
                                          </p:val>
                                        </p:tav>
                                        <p:tav tm="100000">
                                          <p:val>
                                            <p:strVal val="#ppt_x"/>
                                          </p:val>
                                        </p:tav>
                                      </p:tavLst>
                                    </p:anim>
                                    <p:anim calcmode="lin" valueType="num">
                                      <p:cBhvr>
                                        <p:cTn id="231" dur="30" fill="hold"/>
                                        <p:tgtEl>
                                          <p:spTgt spid="6">
                                            <p:graphicEl>
                                              <a:chart seriesIdx="-4" categoryIdx="36" bldStep="category"/>
                                            </p:graphicEl>
                                          </p:spTgt>
                                        </p:tgtEl>
                                        <p:attrNameLst>
                                          <p:attrName>ppt_y</p:attrName>
                                        </p:attrNameLst>
                                      </p:cBhvr>
                                      <p:tavLst>
                                        <p:tav tm="0">
                                          <p:val>
                                            <p:strVal val="#ppt_y+.1"/>
                                          </p:val>
                                        </p:tav>
                                        <p:tav tm="100000">
                                          <p:val>
                                            <p:strVal val="#ppt_y"/>
                                          </p:val>
                                        </p:tav>
                                      </p:tavLst>
                                    </p:anim>
                                  </p:childTnLst>
                                </p:cTn>
                              </p:par>
                            </p:childTnLst>
                          </p:cTn>
                        </p:par>
                        <p:par>
                          <p:cTn id="232" fill="hold">
                            <p:stCondLst>
                              <p:cond delay="1140"/>
                            </p:stCondLst>
                            <p:childTnLst>
                              <p:par>
                                <p:cTn id="233" presetID="42" presetClass="entr" presetSubtype="0" fill="hold" grpId="0" nodeType="afterEffect">
                                  <p:stCondLst>
                                    <p:cond delay="0"/>
                                  </p:stCondLst>
                                  <p:childTnLst>
                                    <p:set>
                                      <p:cBhvr>
                                        <p:cTn id="234" dur="1" fill="hold">
                                          <p:stCondLst>
                                            <p:cond delay="0"/>
                                          </p:stCondLst>
                                        </p:cTn>
                                        <p:tgtEl>
                                          <p:spTgt spid="6">
                                            <p:graphicEl>
                                              <a:chart seriesIdx="-4" categoryIdx="37" bldStep="category"/>
                                            </p:graphicEl>
                                          </p:spTgt>
                                        </p:tgtEl>
                                        <p:attrNameLst>
                                          <p:attrName>style.visibility</p:attrName>
                                        </p:attrNameLst>
                                      </p:cBhvr>
                                      <p:to>
                                        <p:strVal val="visible"/>
                                      </p:to>
                                    </p:set>
                                    <p:animEffect transition="in" filter="fade">
                                      <p:cBhvr>
                                        <p:cTn id="235" dur="30"/>
                                        <p:tgtEl>
                                          <p:spTgt spid="6">
                                            <p:graphicEl>
                                              <a:chart seriesIdx="-4" categoryIdx="37" bldStep="category"/>
                                            </p:graphicEl>
                                          </p:spTgt>
                                        </p:tgtEl>
                                      </p:cBhvr>
                                    </p:animEffect>
                                    <p:anim calcmode="lin" valueType="num">
                                      <p:cBhvr>
                                        <p:cTn id="236" dur="30" fill="hold"/>
                                        <p:tgtEl>
                                          <p:spTgt spid="6">
                                            <p:graphicEl>
                                              <a:chart seriesIdx="-4" categoryIdx="37" bldStep="category"/>
                                            </p:graphicEl>
                                          </p:spTgt>
                                        </p:tgtEl>
                                        <p:attrNameLst>
                                          <p:attrName>ppt_x</p:attrName>
                                        </p:attrNameLst>
                                      </p:cBhvr>
                                      <p:tavLst>
                                        <p:tav tm="0">
                                          <p:val>
                                            <p:strVal val="#ppt_x"/>
                                          </p:val>
                                        </p:tav>
                                        <p:tav tm="100000">
                                          <p:val>
                                            <p:strVal val="#ppt_x"/>
                                          </p:val>
                                        </p:tav>
                                      </p:tavLst>
                                    </p:anim>
                                    <p:anim calcmode="lin" valueType="num">
                                      <p:cBhvr>
                                        <p:cTn id="237" dur="30" fill="hold"/>
                                        <p:tgtEl>
                                          <p:spTgt spid="6">
                                            <p:graphicEl>
                                              <a:chart seriesIdx="-4" categoryIdx="37" bldStep="category"/>
                                            </p:graphicEl>
                                          </p:spTgt>
                                        </p:tgtEl>
                                        <p:attrNameLst>
                                          <p:attrName>ppt_y</p:attrName>
                                        </p:attrNameLst>
                                      </p:cBhvr>
                                      <p:tavLst>
                                        <p:tav tm="0">
                                          <p:val>
                                            <p:strVal val="#ppt_y+.1"/>
                                          </p:val>
                                        </p:tav>
                                        <p:tav tm="100000">
                                          <p:val>
                                            <p:strVal val="#ppt_y"/>
                                          </p:val>
                                        </p:tav>
                                      </p:tavLst>
                                    </p:anim>
                                  </p:childTnLst>
                                </p:cTn>
                              </p:par>
                            </p:childTnLst>
                          </p:cTn>
                        </p:par>
                        <p:par>
                          <p:cTn id="238" fill="hold">
                            <p:stCondLst>
                              <p:cond delay="1170"/>
                            </p:stCondLst>
                            <p:childTnLst>
                              <p:par>
                                <p:cTn id="239" presetID="42" presetClass="entr" presetSubtype="0" fill="hold" grpId="0" nodeType="afterEffect">
                                  <p:stCondLst>
                                    <p:cond delay="0"/>
                                  </p:stCondLst>
                                  <p:childTnLst>
                                    <p:set>
                                      <p:cBhvr>
                                        <p:cTn id="240" dur="1" fill="hold">
                                          <p:stCondLst>
                                            <p:cond delay="0"/>
                                          </p:stCondLst>
                                        </p:cTn>
                                        <p:tgtEl>
                                          <p:spTgt spid="6">
                                            <p:graphicEl>
                                              <a:chart seriesIdx="-4" categoryIdx="38" bldStep="category"/>
                                            </p:graphicEl>
                                          </p:spTgt>
                                        </p:tgtEl>
                                        <p:attrNameLst>
                                          <p:attrName>style.visibility</p:attrName>
                                        </p:attrNameLst>
                                      </p:cBhvr>
                                      <p:to>
                                        <p:strVal val="visible"/>
                                      </p:to>
                                    </p:set>
                                    <p:animEffect transition="in" filter="fade">
                                      <p:cBhvr>
                                        <p:cTn id="241" dur="30"/>
                                        <p:tgtEl>
                                          <p:spTgt spid="6">
                                            <p:graphicEl>
                                              <a:chart seriesIdx="-4" categoryIdx="38" bldStep="category"/>
                                            </p:graphicEl>
                                          </p:spTgt>
                                        </p:tgtEl>
                                      </p:cBhvr>
                                    </p:animEffect>
                                    <p:anim calcmode="lin" valueType="num">
                                      <p:cBhvr>
                                        <p:cTn id="242" dur="30" fill="hold"/>
                                        <p:tgtEl>
                                          <p:spTgt spid="6">
                                            <p:graphicEl>
                                              <a:chart seriesIdx="-4" categoryIdx="38" bldStep="category"/>
                                            </p:graphicEl>
                                          </p:spTgt>
                                        </p:tgtEl>
                                        <p:attrNameLst>
                                          <p:attrName>ppt_x</p:attrName>
                                        </p:attrNameLst>
                                      </p:cBhvr>
                                      <p:tavLst>
                                        <p:tav tm="0">
                                          <p:val>
                                            <p:strVal val="#ppt_x"/>
                                          </p:val>
                                        </p:tav>
                                        <p:tav tm="100000">
                                          <p:val>
                                            <p:strVal val="#ppt_x"/>
                                          </p:val>
                                        </p:tav>
                                      </p:tavLst>
                                    </p:anim>
                                    <p:anim calcmode="lin" valueType="num">
                                      <p:cBhvr>
                                        <p:cTn id="243" dur="30" fill="hold"/>
                                        <p:tgtEl>
                                          <p:spTgt spid="6">
                                            <p:graphicEl>
                                              <a:chart seriesIdx="-4" categoryIdx="38" bldStep="category"/>
                                            </p:graphicEl>
                                          </p:spTgt>
                                        </p:tgtEl>
                                        <p:attrNameLst>
                                          <p:attrName>ppt_y</p:attrName>
                                        </p:attrNameLst>
                                      </p:cBhvr>
                                      <p:tavLst>
                                        <p:tav tm="0">
                                          <p:val>
                                            <p:strVal val="#ppt_y+.1"/>
                                          </p:val>
                                        </p:tav>
                                        <p:tav tm="100000">
                                          <p:val>
                                            <p:strVal val="#ppt_y"/>
                                          </p:val>
                                        </p:tav>
                                      </p:tavLst>
                                    </p:anim>
                                  </p:childTnLst>
                                </p:cTn>
                              </p:par>
                            </p:childTnLst>
                          </p:cTn>
                        </p:par>
                        <p:par>
                          <p:cTn id="244" fill="hold">
                            <p:stCondLst>
                              <p:cond delay="1200"/>
                            </p:stCondLst>
                            <p:childTnLst>
                              <p:par>
                                <p:cTn id="245" presetID="42" presetClass="entr" presetSubtype="0" fill="hold" grpId="0" nodeType="afterEffect">
                                  <p:stCondLst>
                                    <p:cond delay="0"/>
                                  </p:stCondLst>
                                  <p:childTnLst>
                                    <p:set>
                                      <p:cBhvr>
                                        <p:cTn id="246" dur="1" fill="hold">
                                          <p:stCondLst>
                                            <p:cond delay="0"/>
                                          </p:stCondLst>
                                        </p:cTn>
                                        <p:tgtEl>
                                          <p:spTgt spid="6">
                                            <p:graphicEl>
                                              <a:chart seriesIdx="-4" categoryIdx="39" bldStep="category"/>
                                            </p:graphicEl>
                                          </p:spTgt>
                                        </p:tgtEl>
                                        <p:attrNameLst>
                                          <p:attrName>style.visibility</p:attrName>
                                        </p:attrNameLst>
                                      </p:cBhvr>
                                      <p:to>
                                        <p:strVal val="visible"/>
                                      </p:to>
                                    </p:set>
                                    <p:animEffect transition="in" filter="fade">
                                      <p:cBhvr>
                                        <p:cTn id="247" dur="30"/>
                                        <p:tgtEl>
                                          <p:spTgt spid="6">
                                            <p:graphicEl>
                                              <a:chart seriesIdx="-4" categoryIdx="39" bldStep="category"/>
                                            </p:graphicEl>
                                          </p:spTgt>
                                        </p:tgtEl>
                                      </p:cBhvr>
                                    </p:animEffect>
                                    <p:anim calcmode="lin" valueType="num">
                                      <p:cBhvr>
                                        <p:cTn id="248" dur="30" fill="hold"/>
                                        <p:tgtEl>
                                          <p:spTgt spid="6">
                                            <p:graphicEl>
                                              <a:chart seriesIdx="-4" categoryIdx="39" bldStep="category"/>
                                            </p:graphicEl>
                                          </p:spTgt>
                                        </p:tgtEl>
                                        <p:attrNameLst>
                                          <p:attrName>ppt_x</p:attrName>
                                        </p:attrNameLst>
                                      </p:cBhvr>
                                      <p:tavLst>
                                        <p:tav tm="0">
                                          <p:val>
                                            <p:strVal val="#ppt_x"/>
                                          </p:val>
                                        </p:tav>
                                        <p:tav tm="100000">
                                          <p:val>
                                            <p:strVal val="#ppt_x"/>
                                          </p:val>
                                        </p:tav>
                                      </p:tavLst>
                                    </p:anim>
                                    <p:anim calcmode="lin" valueType="num">
                                      <p:cBhvr>
                                        <p:cTn id="249" dur="30" fill="hold"/>
                                        <p:tgtEl>
                                          <p:spTgt spid="6">
                                            <p:graphicEl>
                                              <a:chart seriesIdx="-4" categoryIdx="39" bldStep="category"/>
                                            </p:graphicEl>
                                          </p:spTgt>
                                        </p:tgtEl>
                                        <p:attrNameLst>
                                          <p:attrName>ppt_y</p:attrName>
                                        </p:attrNameLst>
                                      </p:cBhvr>
                                      <p:tavLst>
                                        <p:tav tm="0">
                                          <p:val>
                                            <p:strVal val="#ppt_y+.1"/>
                                          </p:val>
                                        </p:tav>
                                        <p:tav tm="100000">
                                          <p:val>
                                            <p:strVal val="#ppt_y"/>
                                          </p:val>
                                        </p:tav>
                                      </p:tavLst>
                                    </p:anim>
                                  </p:childTnLst>
                                </p:cTn>
                              </p:par>
                            </p:childTnLst>
                          </p:cTn>
                        </p:par>
                        <p:par>
                          <p:cTn id="250" fill="hold">
                            <p:stCondLst>
                              <p:cond delay="1230"/>
                            </p:stCondLst>
                            <p:childTnLst>
                              <p:par>
                                <p:cTn id="251" presetID="42" presetClass="entr" presetSubtype="0" fill="hold" grpId="0" nodeType="afterEffect">
                                  <p:stCondLst>
                                    <p:cond delay="0"/>
                                  </p:stCondLst>
                                  <p:childTnLst>
                                    <p:set>
                                      <p:cBhvr>
                                        <p:cTn id="252" dur="1" fill="hold">
                                          <p:stCondLst>
                                            <p:cond delay="0"/>
                                          </p:stCondLst>
                                        </p:cTn>
                                        <p:tgtEl>
                                          <p:spTgt spid="6">
                                            <p:graphicEl>
                                              <a:chart seriesIdx="-4" categoryIdx="40" bldStep="category"/>
                                            </p:graphicEl>
                                          </p:spTgt>
                                        </p:tgtEl>
                                        <p:attrNameLst>
                                          <p:attrName>style.visibility</p:attrName>
                                        </p:attrNameLst>
                                      </p:cBhvr>
                                      <p:to>
                                        <p:strVal val="visible"/>
                                      </p:to>
                                    </p:set>
                                    <p:animEffect transition="in" filter="fade">
                                      <p:cBhvr>
                                        <p:cTn id="253" dur="30"/>
                                        <p:tgtEl>
                                          <p:spTgt spid="6">
                                            <p:graphicEl>
                                              <a:chart seriesIdx="-4" categoryIdx="40" bldStep="category"/>
                                            </p:graphicEl>
                                          </p:spTgt>
                                        </p:tgtEl>
                                      </p:cBhvr>
                                    </p:animEffect>
                                    <p:anim calcmode="lin" valueType="num">
                                      <p:cBhvr>
                                        <p:cTn id="254" dur="30" fill="hold"/>
                                        <p:tgtEl>
                                          <p:spTgt spid="6">
                                            <p:graphicEl>
                                              <a:chart seriesIdx="-4" categoryIdx="40" bldStep="category"/>
                                            </p:graphicEl>
                                          </p:spTgt>
                                        </p:tgtEl>
                                        <p:attrNameLst>
                                          <p:attrName>ppt_x</p:attrName>
                                        </p:attrNameLst>
                                      </p:cBhvr>
                                      <p:tavLst>
                                        <p:tav tm="0">
                                          <p:val>
                                            <p:strVal val="#ppt_x"/>
                                          </p:val>
                                        </p:tav>
                                        <p:tav tm="100000">
                                          <p:val>
                                            <p:strVal val="#ppt_x"/>
                                          </p:val>
                                        </p:tav>
                                      </p:tavLst>
                                    </p:anim>
                                    <p:anim calcmode="lin" valueType="num">
                                      <p:cBhvr>
                                        <p:cTn id="255" dur="30" fill="hold"/>
                                        <p:tgtEl>
                                          <p:spTgt spid="6">
                                            <p:graphicEl>
                                              <a:chart seriesIdx="-4" categoryIdx="40" bldStep="category"/>
                                            </p:graphicEl>
                                          </p:spTgt>
                                        </p:tgtEl>
                                        <p:attrNameLst>
                                          <p:attrName>ppt_y</p:attrName>
                                        </p:attrNameLst>
                                      </p:cBhvr>
                                      <p:tavLst>
                                        <p:tav tm="0">
                                          <p:val>
                                            <p:strVal val="#ppt_y+.1"/>
                                          </p:val>
                                        </p:tav>
                                        <p:tav tm="100000">
                                          <p:val>
                                            <p:strVal val="#ppt_y"/>
                                          </p:val>
                                        </p:tav>
                                      </p:tavLst>
                                    </p:anim>
                                  </p:childTnLst>
                                </p:cTn>
                              </p:par>
                            </p:childTnLst>
                          </p:cTn>
                        </p:par>
                        <p:par>
                          <p:cTn id="256" fill="hold">
                            <p:stCondLst>
                              <p:cond delay="1260"/>
                            </p:stCondLst>
                            <p:childTnLst>
                              <p:par>
                                <p:cTn id="257" presetID="42" presetClass="entr" presetSubtype="0" fill="hold" grpId="0" nodeType="afterEffect">
                                  <p:stCondLst>
                                    <p:cond delay="0"/>
                                  </p:stCondLst>
                                  <p:childTnLst>
                                    <p:set>
                                      <p:cBhvr>
                                        <p:cTn id="258" dur="1" fill="hold">
                                          <p:stCondLst>
                                            <p:cond delay="0"/>
                                          </p:stCondLst>
                                        </p:cTn>
                                        <p:tgtEl>
                                          <p:spTgt spid="6">
                                            <p:graphicEl>
                                              <a:chart seriesIdx="-4" categoryIdx="41" bldStep="category"/>
                                            </p:graphicEl>
                                          </p:spTgt>
                                        </p:tgtEl>
                                        <p:attrNameLst>
                                          <p:attrName>style.visibility</p:attrName>
                                        </p:attrNameLst>
                                      </p:cBhvr>
                                      <p:to>
                                        <p:strVal val="visible"/>
                                      </p:to>
                                    </p:set>
                                    <p:animEffect transition="in" filter="fade">
                                      <p:cBhvr>
                                        <p:cTn id="259" dur="30"/>
                                        <p:tgtEl>
                                          <p:spTgt spid="6">
                                            <p:graphicEl>
                                              <a:chart seriesIdx="-4" categoryIdx="41" bldStep="category"/>
                                            </p:graphicEl>
                                          </p:spTgt>
                                        </p:tgtEl>
                                      </p:cBhvr>
                                    </p:animEffect>
                                    <p:anim calcmode="lin" valueType="num">
                                      <p:cBhvr>
                                        <p:cTn id="260" dur="30" fill="hold"/>
                                        <p:tgtEl>
                                          <p:spTgt spid="6">
                                            <p:graphicEl>
                                              <a:chart seriesIdx="-4" categoryIdx="41" bldStep="category"/>
                                            </p:graphicEl>
                                          </p:spTgt>
                                        </p:tgtEl>
                                        <p:attrNameLst>
                                          <p:attrName>ppt_x</p:attrName>
                                        </p:attrNameLst>
                                      </p:cBhvr>
                                      <p:tavLst>
                                        <p:tav tm="0">
                                          <p:val>
                                            <p:strVal val="#ppt_x"/>
                                          </p:val>
                                        </p:tav>
                                        <p:tav tm="100000">
                                          <p:val>
                                            <p:strVal val="#ppt_x"/>
                                          </p:val>
                                        </p:tav>
                                      </p:tavLst>
                                    </p:anim>
                                    <p:anim calcmode="lin" valueType="num">
                                      <p:cBhvr>
                                        <p:cTn id="261" dur="30" fill="hold"/>
                                        <p:tgtEl>
                                          <p:spTgt spid="6">
                                            <p:graphicEl>
                                              <a:chart seriesIdx="-4" categoryIdx="41" bldStep="category"/>
                                            </p:graphicEl>
                                          </p:spTgt>
                                        </p:tgtEl>
                                        <p:attrNameLst>
                                          <p:attrName>ppt_y</p:attrName>
                                        </p:attrNameLst>
                                      </p:cBhvr>
                                      <p:tavLst>
                                        <p:tav tm="0">
                                          <p:val>
                                            <p:strVal val="#ppt_y+.1"/>
                                          </p:val>
                                        </p:tav>
                                        <p:tav tm="100000">
                                          <p:val>
                                            <p:strVal val="#ppt_y"/>
                                          </p:val>
                                        </p:tav>
                                      </p:tavLst>
                                    </p:anim>
                                  </p:childTnLst>
                                </p:cTn>
                              </p:par>
                            </p:childTnLst>
                          </p:cTn>
                        </p:par>
                        <p:par>
                          <p:cTn id="262" fill="hold">
                            <p:stCondLst>
                              <p:cond delay="1290"/>
                            </p:stCondLst>
                            <p:childTnLst>
                              <p:par>
                                <p:cTn id="263" presetID="42" presetClass="entr" presetSubtype="0" fill="hold" grpId="0" nodeType="afterEffect">
                                  <p:stCondLst>
                                    <p:cond delay="0"/>
                                  </p:stCondLst>
                                  <p:childTnLst>
                                    <p:set>
                                      <p:cBhvr>
                                        <p:cTn id="264" dur="1" fill="hold">
                                          <p:stCondLst>
                                            <p:cond delay="0"/>
                                          </p:stCondLst>
                                        </p:cTn>
                                        <p:tgtEl>
                                          <p:spTgt spid="6">
                                            <p:graphicEl>
                                              <a:chart seriesIdx="-4" categoryIdx="42" bldStep="category"/>
                                            </p:graphicEl>
                                          </p:spTgt>
                                        </p:tgtEl>
                                        <p:attrNameLst>
                                          <p:attrName>style.visibility</p:attrName>
                                        </p:attrNameLst>
                                      </p:cBhvr>
                                      <p:to>
                                        <p:strVal val="visible"/>
                                      </p:to>
                                    </p:set>
                                    <p:animEffect transition="in" filter="fade">
                                      <p:cBhvr>
                                        <p:cTn id="265" dur="30"/>
                                        <p:tgtEl>
                                          <p:spTgt spid="6">
                                            <p:graphicEl>
                                              <a:chart seriesIdx="-4" categoryIdx="42" bldStep="category"/>
                                            </p:graphicEl>
                                          </p:spTgt>
                                        </p:tgtEl>
                                      </p:cBhvr>
                                    </p:animEffect>
                                    <p:anim calcmode="lin" valueType="num">
                                      <p:cBhvr>
                                        <p:cTn id="266" dur="30" fill="hold"/>
                                        <p:tgtEl>
                                          <p:spTgt spid="6">
                                            <p:graphicEl>
                                              <a:chart seriesIdx="-4" categoryIdx="42" bldStep="category"/>
                                            </p:graphicEl>
                                          </p:spTgt>
                                        </p:tgtEl>
                                        <p:attrNameLst>
                                          <p:attrName>ppt_x</p:attrName>
                                        </p:attrNameLst>
                                      </p:cBhvr>
                                      <p:tavLst>
                                        <p:tav tm="0">
                                          <p:val>
                                            <p:strVal val="#ppt_x"/>
                                          </p:val>
                                        </p:tav>
                                        <p:tav tm="100000">
                                          <p:val>
                                            <p:strVal val="#ppt_x"/>
                                          </p:val>
                                        </p:tav>
                                      </p:tavLst>
                                    </p:anim>
                                    <p:anim calcmode="lin" valueType="num">
                                      <p:cBhvr>
                                        <p:cTn id="267" dur="30" fill="hold"/>
                                        <p:tgtEl>
                                          <p:spTgt spid="6">
                                            <p:graphicEl>
                                              <a:chart seriesIdx="-4" categoryIdx="42" bldStep="category"/>
                                            </p:graphicEl>
                                          </p:spTgt>
                                        </p:tgtEl>
                                        <p:attrNameLst>
                                          <p:attrName>ppt_y</p:attrName>
                                        </p:attrNameLst>
                                      </p:cBhvr>
                                      <p:tavLst>
                                        <p:tav tm="0">
                                          <p:val>
                                            <p:strVal val="#ppt_y+.1"/>
                                          </p:val>
                                        </p:tav>
                                        <p:tav tm="100000">
                                          <p:val>
                                            <p:strVal val="#ppt_y"/>
                                          </p:val>
                                        </p:tav>
                                      </p:tavLst>
                                    </p:anim>
                                  </p:childTnLst>
                                </p:cTn>
                              </p:par>
                            </p:childTnLst>
                          </p:cTn>
                        </p:par>
                        <p:par>
                          <p:cTn id="268" fill="hold">
                            <p:stCondLst>
                              <p:cond delay="1320"/>
                            </p:stCondLst>
                            <p:childTnLst>
                              <p:par>
                                <p:cTn id="269" presetID="42" presetClass="entr" presetSubtype="0" fill="hold" grpId="0" nodeType="afterEffect">
                                  <p:stCondLst>
                                    <p:cond delay="0"/>
                                  </p:stCondLst>
                                  <p:childTnLst>
                                    <p:set>
                                      <p:cBhvr>
                                        <p:cTn id="270" dur="1" fill="hold">
                                          <p:stCondLst>
                                            <p:cond delay="0"/>
                                          </p:stCondLst>
                                        </p:cTn>
                                        <p:tgtEl>
                                          <p:spTgt spid="6">
                                            <p:graphicEl>
                                              <a:chart seriesIdx="-4" categoryIdx="43" bldStep="category"/>
                                            </p:graphicEl>
                                          </p:spTgt>
                                        </p:tgtEl>
                                        <p:attrNameLst>
                                          <p:attrName>style.visibility</p:attrName>
                                        </p:attrNameLst>
                                      </p:cBhvr>
                                      <p:to>
                                        <p:strVal val="visible"/>
                                      </p:to>
                                    </p:set>
                                    <p:animEffect transition="in" filter="fade">
                                      <p:cBhvr>
                                        <p:cTn id="271" dur="30"/>
                                        <p:tgtEl>
                                          <p:spTgt spid="6">
                                            <p:graphicEl>
                                              <a:chart seriesIdx="-4" categoryIdx="43" bldStep="category"/>
                                            </p:graphicEl>
                                          </p:spTgt>
                                        </p:tgtEl>
                                      </p:cBhvr>
                                    </p:animEffect>
                                    <p:anim calcmode="lin" valueType="num">
                                      <p:cBhvr>
                                        <p:cTn id="272" dur="30" fill="hold"/>
                                        <p:tgtEl>
                                          <p:spTgt spid="6">
                                            <p:graphicEl>
                                              <a:chart seriesIdx="-4" categoryIdx="43" bldStep="category"/>
                                            </p:graphicEl>
                                          </p:spTgt>
                                        </p:tgtEl>
                                        <p:attrNameLst>
                                          <p:attrName>ppt_x</p:attrName>
                                        </p:attrNameLst>
                                      </p:cBhvr>
                                      <p:tavLst>
                                        <p:tav tm="0">
                                          <p:val>
                                            <p:strVal val="#ppt_x"/>
                                          </p:val>
                                        </p:tav>
                                        <p:tav tm="100000">
                                          <p:val>
                                            <p:strVal val="#ppt_x"/>
                                          </p:val>
                                        </p:tav>
                                      </p:tavLst>
                                    </p:anim>
                                    <p:anim calcmode="lin" valueType="num">
                                      <p:cBhvr>
                                        <p:cTn id="273" dur="30" fill="hold"/>
                                        <p:tgtEl>
                                          <p:spTgt spid="6">
                                            <p:graphicEl>
                                              <a:chart seriesIdx="-4" categoryIdx="43" bldStep="category"/>
                                            </p:graphicEl>
                                          </p:spTgt>
                                        </p:tgtEl>
                                        <p:attrNameLst>
                                          <p:attrName>ppt_y</p:attrName>
                                        </p:attrNameLst>
                                      </p:cBhvr>
                                      <p:tavLst>
                                        <p:tav tm="0">
                                          <p:val>
                                            <p:strVal val="#ppt_y+.1"/>
                                          </p:val>
                                        </p:tav>
                                        <p:tav tm="100000">
                                          <p:val>
                                            <p:strVal val="#ppt_y"/>
                                          </p:val>
                                        </p:tav>
                                      </p:tavLst>
                                    </p:anim>
                                  </p:childTnLst>
                                </p:cTn>
                              </p:par>
                            </p:childTnLst>
                          </p:cTn>
                        </p:par>
                        <p:par>
                          <p:cTn id="274" fill="hold">
                            <p:stCondLst>
                              <p:cond delay="1350"/>
                            </p:stCondLst>
                            <p:childTnLst>
                              <p:par>
                                <p:cTn id="275" presetID="42" presetClass="entr" presetSubtype="0" fill="hold" grpId="0" nodeType="afterEffect">
                                  <p:stCondLst>
                                    <p:cond delay="0"/>
                                  </p:stCondLst>
                                  <p:childTnLst>
                                    <p:set>
                                      <p:cBhvr>
                                        <p:cTn id="276" dur="1" fill="hold">
                                          <p:stCondLst>
                                            <p:cond delay="0"/>
                                          </p:stCondLst>
                                        </p:cTn>
                                        <p:tgtEl>
                                          <p:spTgt spid="6">
                                            <p:graphicEl>
                                              <a:chart seriesIdx="-4" categoryIdx="44" bldStep="category"/>
                                            </p:graphicEl>
                                          </p:spTgt>
                                        </p:tgtEl>
                                        <p:attrNameLst>
                                          <p:attrName>style.visibility</p:attrName>
                                        </p:attrNameLst>
                                      </p:cBhvr>
                                      <p:to>
                                        <p:strVal val="visible"/>
                                      </p:to>
                                    </p:set>
                                    <p:animEffect transition="in" filter="fade">
                                      <p:cBhvr>
                                        <p:cTn id="277" dur="30"/>
                                        <p:tgtEl>
                                          <p:spTgt spid="6">
                                            <p:graphicEl>
                                              <a:chart seriesIdx="-4" categoryIdx="44" bldStep="category"/>
                                            </p:graphicEl>
                                          </p:spTgt>
                                        </p:tgtEl>
                                      </p:cBhvr>
                                    </p:animEffect>
                                    <p:anim calcmode="lin" valueType="num">
                                      <p:cBhvr>
                                        <p:cTn id="278" dur="30" fill="hold"/>
                                        <p:tgtEl>
                                          <p:spTgt spid="6">
                                            <p:graphicEl>
                                              <a:chart seriesIdx="-4" categoryIdx="44" bldStep="category"/>
                                            </p:graphicEl>
                                          </p:spTgt>
                                        </p:tgtEl>
                                        <p:attrNameLst>
                                          <p:attrName>ppt_x</p:attrName>
                                        </p:attrNameLst>
                                      </p:cBhvr>
                                      <p:tavLst>
                                        <p:tav tm="0">
                                          <p:val>
                                            <p:strVal val="#ppt_x"/>
                                          </p:val>
                                        </p:tav>
                                        <p:tav tm="100000">
                                          <p:val>
                                            <p:strVal val="#ppt_x"/>
                                          </p:val>
                                        </p:tav>
                                      </p:tavLst>
                                    </p:anim>
                                    <p:anim calcmode="lin" valueType="num">
                                      <p:cBhvr>
                                        <p:cTn id="279" dur="30" fill="hold"/>
                                        <p:tgtEl>
                                          <p:spTgt spid="6">
                                            <p:graphicEl>
                                              <a:chart seriesIdx="-4" categoryIdx="44" bldStep="category"/>
                                            </p:graphicEl>
                                          </p:spTgt>
                                        </p:tgtEl>
                                        <p:attrNameLst>
                                          <p:attrName>ppt_y</p:attrName>
                                        </p:attrNameLst>
                                      </p:cBhvr>
                                      <p:tavLst>
                                        <p:tav tm="0">
                                          <p:val>
                                            <p:strVal val="#ppt_y+.1"/>
                                          </p:val>
                                        </p:tav>
                                        <p:tav tm="100000">
                                          <p:val>
                                            <p:strVal val="#ppt_y"/>
                                          </p:val>
                                        </p:tav>
                                      </p:tavLst>
                                    </p:anim>
                                  </p:childTnLst>
                                </p:cTn>
                              </p:par>
                            </p:childTnLst>
                          </p:cTn>
                        </p:par>
                        <p:par>
                          <p:cTn id="280" fill="hold">
                            <p:stCondLst>
                              <p:cond delay="1380"/>
                            </p:stCondLst>
                            <p:childTnLst>
                              <p:par>
                                <p:cTn id="281" presetID="42" presetClass="entr" presetSubtype="0" fill="hold" grpId="0" nodeType="afterEffect">
                                  <p:stCondLst>
                                    <p:cond delay="0"/>
                                  </p:stCondLst>
                                  <p:childTnLst>
                                    <p:set>
                                      <p:cBhvr>
                                        <p:cTn id="282" dur="1" fill="hold">
                                          <p:stCondLst>
                                            <p:cond delay="0"/>
                                          </p:stCondLst>
                                        </p:cTn>
                                        <p:tgtEl>
                                          <p:spTgt spid="6">
                                            <p:graphicEl>
                                              <a:chart seriesIdx="-4" categoryIdx="45" bldStep="category"/>
                                            </p:graphicEl>
                                          </p:spTgt>
                                        </p:tgtEl>
                                        <p:attrNameLst>
                                          <p:attrName>style.visibility</p:attrName>
                                        </p:attrNameLst>
                                      </p:cBhvr>
                                      <p:to>
                                        <p:strVal val="visible"/>
                                      </p:to>
                                    </p:set>
                                    <p:animEffect transition="in" filter="fade">
                                      <p:cBhvr>
                                        <p:cTn id="283" dur="30"/>
                                        <p:tgtEl>
                                          <p:spTgt spid="6">
                                            <p:graphicEl>
                                              <a:chart seriesIdx="-4" categoryIdx="45" bldStep="category"/>
                                            </p:graphicEl>
                                          </p:spTgt>
                                        </p:tgtEl>
                                      </p:cBhvr>
                                    </p:animEffect>
                                    <p:anim calcmode="lin" valueType="num">
                                      <p:cBhvr>
                                        <p:cTn id="284" dur="30" fill="hold"/>
                                        <p:tgtEl>
                                          <p:spTgt spid="6">
                                            <p:graphicEl>
                                              <a:chart seriesIdx="-4" categoryIdx="45" bldStep="category"/>
                                            </p:graphicEl>
                                          </p:spTgt>
                                        </p:tgtEl>
                                        <p:attrNameLst>
                                          <p:attrName>ppt_x</p:attrName>
                                        </p:attrNameLst>
                                      </p:cBhvr>
                                      <p:tavLst>
                                        <p:tav tm="0">
                                          <p:val>
                                            <p:strVal val="#ppt_x"/>
                                          </p:val>
                                        </p:tav>
                                        <p:tav tm="100000">
                                          <p:val>
                                            <p:strVal val="#ppt_x"/>
                                          </p:val>
                                        </p:tav>
                                      </p:tavLst>
                                    </p:anim>
                                    <p:anim calcmode="lin" valueType="num">
                                      <p:cBhvr>
                                        <p:cTn id="285" dur="30" fill="hold"/>
                                        <p:tgtEl>
                                          <p:spTgt spid="6">
                                            <p:graphicEl>
                                              <a:chart seriesIdx="-4" categoryIdx="45" bldStep="category"/>
                                            </p:graphicEl>
                                          </p:spTgt>
                                        </p:tgtEl>
                                        <p:attrNameLst>
                                          <p:attrName>ppt_y</p:attrName>
                                        </p:attrNameLst>
                                      </p:cBhvr>
                                      <p:tavLst>
                                        <p:tav tm="0">
                                          <p:val>
                                            <p:strVal val="#ppt_y+.1"/>
                                          </p:val>
                                        </p:tav>
                                        <p:tav tm="100000">
                                          <p:val>
                                            <p:strVal val="#ppt_y"/>
                                          </p:val>
                                        </p:tav>
                                      </p:tavLst>
                                    </p:anim>
                                  </p:childTnLst>
                                </p:cTn>
                              </p:par>
                            </p:childTnLst>
                          </p:cTn>
                        </p:par>
                        <p:par>
                          <p:cTn id="286" fill="hold">
                            <p:stCondLst>
                              <p:cond delay="1410"/>
                            </p:stCondLst>
                            <p:childTnLst>
                              <p:par>
                                <p:cTn id="287" presetID="42" presetClass="entr" presetSubtype="0" fill="hold" grpId="0" nodeType="afterEffect">
                                  <p:stCondLst>
                                    <p:cond delay="0"/>
                                  </p:stCondLst>
                                  <p:childTnLst>
                                    <p:set>
                                      <p:cBhvr>
                                        <p:cTn id="288" dur="1" fill="hold">
                                          <p:stCondLst>
                                            <p:cond delay="0"/>
                                          </p:stCondLst>
                                        </p:cTn>
                                        <p:tgtEl>
                                          <p:spTgt spid="6">
                                            <p:graphicEl>
                                              <a:chart seriesIdx="-4" categoryIdx="46" bldStep="category"/>
                                            </p:graphicEl>
                                          </p:spTgt>
                                        </p:tgtEl>
                                        <p:attrNameLst>
                                          <p:attrName>style.visibility</p:attrName>
                                        </p:attrNameLst>
                                      </p:cBhvr>
                                      <p:to>
                                        <p:strVal val="visible"/>
                                      </p:to>
                                    </p:set>
                                    <p:animEffect transition="in" filter="fade">
                                      <p:cBhvr>
                                        <p:cTn id="289" dur="30"/>
                                        <p:tgtEl>
                                          <p:spTgt spid="6">
                                            <p:graphicEl>
                                              <a:chart seriesIdx="-4" categoryIdx="46" bldStep="category"/>
                                            </p:graphicEl>
                                          </p:spTgt>
                                        </p:tgtEl>
                                      </p:cBhvr>
                                    </p:animEffect>
                                    <p:anim calcmode="lin" valueType="num">
                                      <p:cBhvr>
                                        <p:cTn id="290" dur="30" fill="hold"/>
                                        <p:tgtEl>
                                          <p:spTgt spid="6">
                                            <p:graphicEl>
                                              <a:chart seriesIdx="-4" categoryIdx="46" bldStep="category"/>
                                            </p:graphicEl>
                                          </p:spTgt>
                                        </p:tgtEl>
                                        <p:attrNameLst>
                                          <p:attrName>ppt_x</p:attrName>
                                        </p:attrNameLst>
                                      </p:cBhvr>
                                      <p:tavLst>
                                        <p:tav tm="0">
                                          <p:val>
                                            <p:strVal val="#ppt_x"/>
                                          </p:val>
                                        </p:tav>
                                        <p:tav tm="100000">
                                          <p:val>
                                            <p:strVal val="#ppt_x"/>
                                          </p:val>
                                        </p:tav>
                                      </p:tavLst>
                                    </p:anim>
                                    <p:anim calcmode="lin" valueType="num">
                                      <p:cBhvr>
                                        <p:cTn id="291" dur="30" fill="hold"/>
                                        <p:tgtEl>
                                          <p:spTgt spid="6">
                                            <p:graphicEl>
                                              <a:chart seriesIdx="-4" categoryIdx="46" bldStep="category"/>
                                            </p:graphicEl>
                                          </p:spTgt>
                                        </p:tgtEl>
                                        <p:attrNameLst>
                                          <p:attrName>ppt_y</p:attrName>
                                        </p:attrNameLst>
                                      </p:cBhvr>
                                      <p:tavLst>
                                        <p:tav tm="0">
                                          <p:val>
                                            <p:strVal val="#ppt_y+.1"/>
                                          </p:val>
                                        </p:tav>
                                        <p:tav tm="100000">
                                          <p:val>
                                            <p:strVal val="#ppt_y"/>
                                          </p:val>
                                        </p:tav>
                                      </p:tavLst>
                                    </p:anim>
                                  </p:childTnLst>
                                </p:cTn>
                              </p:par>
                            </p:childTnLst>
                          </p:cTn>
                        </p:par>
                        <p:par>
                          <p:cTn id="292" fill="hold">
                            <p:stCondLst>
                              <p:cond delay="1440"/>
                            </p:stCondLst>
                            <p:childTnLst>
                              <p:par>
                                <p:cTn id="293" presetID="42" presetClass="entr" presetSubtype="0" fill="hold" grpId="0" nodeType="afterEffect">
                                  <p:stCondLst>
                                    <p:cond delay="0"/>
                                  </p:stCondLst>
                                  <p:childTnLst>
                                    <p:set>
                                      <p:cBhvr>
                                        <p:cTn id="294" dur="1" fill="hold">
                                          <p:stCondLst>
                                            <p:cond delay="0"/>
                                          </p:stCondLst>
                                        </p:cTn>
                                        <p:tgtEl>
                                          <p:spTgt spid="6">
                                            <p:graphicEl>
                                              <a:chart seriesIdx="-4" categoryIdx="47" bldStep="category"/>
                                            </p:graphicEl>
                                          </p:spTgt>
                                        </p:tgtEl>
                                        <p:attrNameLst>
                                          <p:attrName>style.visibility</p:attrName>
                                        </p:attrNameLst>
                                      </p:cBhvr>
                                      <p:to>
                                        <p:strVal val="visible"/>
                                      </p:to>
                                    </p:set>
                                    <p:animEffect transition="in" filter="fade">
                                      <p:cBhvr>
                                        <p:cTn id="295" dur="30"/>
                                        <p:tgtEl>
                                          <p:spTgt spid="6">
                                            <p:graphicEl>
                                              <a:chart seriesIdx="-4" categoryIdx="47" bldStep="category"/>
                                            </p:graphicEl>
                                          </p:spTgt>
                                        </p:tgtEl>
                                      </p:cBhvr>
                                    </p:animEffect>
                                    <p:anim calcmode="lin" valueType="num">
                                      <p:cBhvr>
                                        <p:cTn id="296" dur="30" fill="hold"/>
                                        <p:tgtEl>
                                          <p:spTgt spid="6">
                                            <p:graphicEl>
                                              <a:chart seriesIdx="-4" categoryIdx="47" bldStep="category"/>
                                            </p:graphicEl>
                                          </p:spTgt>
                                        </p:tgtEl>
                                        <p:attrNameLst>
                                          <p:attrName>ppt_x</p:attrName>
                                        </p:attrNameLst>
                                      </p:cBhvr>
                                      <p:tavLst>
                                        <p:tav tm="0">
                                          <p:val>
                                            <p:strVal val="#ppt_x"/>
                                          </p:val>
                                        </p:tav>
                                        <p:tav tm="100000">
                                          <p:val>
                                            <p:strVal val="#ppt_x"/>
                                          </p:val>
                                        </p:tav>
                                      </p:tavLst>
                                    </p:anim>
                                    <p:anim calcmode="lin" valueType="num">
                                      <p:cBhvr>
                                        <p:cTn id="297" dur="30" fill="hold"/>
                                        <p:tgtEl>
                                          <p:spTgt spid="6">
                                            <p:graphicEl>
                                              <a:chart seriesIdx="-4" categoryIdx="47" bldStep="category"/>
                                            </p:graphicEl>
                                          </p:spTgt>
                                        </p:tgtEl>
                                        <p:attrNameLst>
                                          <p:attrName>ppt_y</p:attrName>
                                        </p:attrNameLst>
                                      </p:cBhvr>
                                      <p:tavLst>
                                        <p:tav tm="0">
                                          <p:val>
                                            <p:strVal val="#ppt_y+.1"/>
                                          </p:val>
                                        </p:tav>
                                        <p:tav tm="100000">
                                          <p:val>
                                            <p:strVal val="#ppt_y"/>
                                          </p:val>
                                        </p:tav>
                                      </p:tavLst>
                                    </p:anim>
                                  </p:childTnLst>
                                </p:cTn>
                              </p:par>
                            </p:childTnLst>
                          </p:cTn>
                        </p:par>
                        <p:par>
                          <p:cTn id="298" fill="hold">
                            <p:stCondLst>
                              <p:cond delay="1470"/>
                            </p:stCondLst>
                            <p:childTnLst>
                              <p:par>
                                <p:cTn id="299" presetID="42" presetClass="entr" presetSubtype="0" fill="hold" grpId="0" nodeType="afterEffect">
                                  <p:stCondLst>
                                    <p:cond delay="0"/>
                                  </p:stCondLst>
                                  <p:childTnLst>
                                    <p:set>
                                      <p:cBhvr>
                                        <p:cTn id="300" dur="1" fill="hold">
                                          <p:stCondLst>
                                            <p:cond delay="0"/>
                                          </p:stCondLst>
                                        </p:cTn>
                                        <p:tgtEl>
                                          <p:spTgt spid="6">
                                            <p:graphicEl>
                                              <a:chart seriesIdx="-4" categoryIdx="48" bldStep="category"/>
                                            </p:graphicEl>
                                          </p:spTgt>
                                        </p:tgtEl>
                                        <p:attrNameLst>
                                          <p:attrName>style.visibility</p:attrName>
                                        </p:attrNameLst>
                                      </p:cBhvr>
                                      <p:to>
                                        <p:strVal val="visible"/>
                                      </p:to>
                                    </p:set>
                                    <p:animEffect transition="in" filter="fade">
                                      <p:cBhvr>
                                        <p:cTn id="301" dur="30"/>
                                        <p:tgtEl>
                                          <p:spTgt spid="6">
                                            <p:graphicEl>
                                              <a:chart seriesIdx="-4" categoryIdx="48" bldStep="category"/>
                                            </p:graphicEl>
                                          </p:spTgt>
                                        </p:tgtEl>
                                      </p:cBhvr>
                                    </p:animEffect>
                                    <p:anim calcmode="lin" valueType="num">
                                      <p:cBhvr>
                                        <p:cTn id="302" dur="30" fill="hold"/>
                                        <p:tgtEl>
                                          <p:spTgt spid="6">
                                            <p:graphicEl>
                                              <a:chart seriesIdx="-4" categoryIdx="48" bldStep="category"/>
                                            </p:graphicEl>
                                          </p:spTgt>
                                        </p:tgtEl>
                                        <p:attrNameLst>
                                          <p:attrName>ppt_x</p:attrName>
                                        </p:attrNameLst>
                                      </p:cBhvr>
                                      <p:tavLst>
                                        <p:tav tm="0">
                                          <p:val>
                                            <p:strVal val="#ppt_x"/>
                                          </p:val>
                                        </p:tav>
                                        <p:tav tm="100000">
                                          <p:val>
                                            <p:strVal val="#ppt_x"/>
                                          </p:val>
                                        </p:tav>
                                      </p:tavLst>
                                    </p:anim>
                                    <p:anim calcmode="lin" valueType="num">
                                      <p:cBhvr>
                                        <p:cTn id="303" dur="30" fill="hold"/>
                                        <p:tgtEl>
                                          <p:spTgt spid="6">
                                            <p:graphicEl>
                                              <a:chart seriesIdx="-4" categoryIdx="48" bldStep="category"/>
                                            </p:graphicEl>
                                          </p:spTgt>
                                        </p:tgtEl>
                                        <p:attrNameLst>
                                          <p:attrName>ppt_y</p:attrName>
                                        </p:attrNameLst>
                                      </p:cBhvr>
                                      <p:tavLst>
                                        <p:tav tm="0">
                                          <p:val>
                                            <p:strVal val="#ppt_y+.1"/>
                                          </p:val>
                                        </p:tav>
                                        <p:tav tm="100000">
                                          <p:val>
                                            <p:strVal val="#ppt_y"/>
                                          </p:val>
                                        </p:tav>
                                      </p:tavLst>
                                    </p:anim>
                                  </p:childTnLst>
                                </p:cTn>
                              </p:par>
                            </p:childTnLst>
                          </p:cTn>
                        </p:par>
                        <p:par>
                          <p:cTn id="304" fill="hold">
                            <p:stCondLst>
                              <p:cond delay="1500"/>
                            </p:stCondLst>
                            <p:childTnLst>
                              <p:par>
                                <p:cTn id="305" presetID="42" presetClass="entr" presetSubtype="0" fill="hold" grpId="0" nodeType="afterEffect">
                                  <p:stCondLst>
                                    <p:cond delay="0"/>
                                  </p:stCondLst>
                                  <p:childTnLst>
                                    <p:set>
                                      <p:cBhvr>
                                        <p:cTn id="306" dur="1" fill="hold">
                                          <p:stCondLst>
                                            <p:cond delay="0"/>
                                          </p:stCondLst>
                                        </p:cTn>
                                        <p:tgtEl>
                                          <p:spTgt spid="6">
                                            <p:graphicEl>
                                              <a:chart seriesIdx="-4" categoryIdx="49" bldStep="category"/>
                                            </p:graphicEl>
                                          </p:spTgt>
                                        </p:tgtEl>
                                        <p:attrNameLst>
                                          <p:attrName>style.visibility</p:attrName>
                                        </p:attrNameLst>
                                      </p:cBhvr>
                                      <p:to>
                                        <p:strVal val="visible"/>
                                      </p:to>
                                    </p:set>
                                    <p:animEffect transition="in" filter="fade">
                                      <p:cBhvr>
                                        <p:cTn id="307" dur="30"/>
                                        <p:tgtEl>
                                          <p:spTgt spid="6">
                                            <p:graphicEl>
                                              <a:chart seriesIdx="-4" categoryIdx="49" bldStep="category"/>
                                            </p:graphicEl>
                                          </p:spTgt>
                                        </p:tgtEl>
                                      </p:cBhvr>
                                    </p:animEffect>
                                    <p:anim calcmode="lin" valueType="num">
                                      <p:cBhvr>
                                        <p:cTn id="308" dur="30" fill="hold"/>
                                        <p:tgtEl>
                                          <p:spTgt spid="6">
                                            <p:graphicEl>
                                              <a:chart seriesIdx="-4" categoryIdx="49" bldStep="category"/>
                                            </p:graphicEl>
                                          </p:spTgt>
                                        </p:tgtEl>
                                        <p:attrNameLst>
                                          <p:attrName>ppt_x</p:attrName>
                                        </p:attrNameLst>
                                      </p:cBhvr>
                                      <p:tavLst>
                                        <p:tav tm="0">
                                          <p:val>
                                            <p:strVal val="#ppt_x"/>
                                          </p:val>
                                        </p:tav>
                                        <p:tav tm="100000">
                                          <p:val>
                                            <p:strVal val="#ppt_x"/>
                                          </p:val>
                                        </p:tav>
                                      </p:tavLst>
                                    </p:anim>
                                    <p:anim calcmode="lin" valueType="num">
                                      <p:cBhvr>
                                        <p:cTn id="309" dur="30" fill="hold"/>
                                        <p:tgtEl>
                                          <p:spTgt spid="6">
                                            <p:graphicEl>
                                              <a:chart seriesIdx="-4" categoryIdx="49" bldStep="category"/>
                                            </p:graphicEl>
                                          </p:spTgt>
                                        </p:tgtEl>
                                        <p:attrNameLst>
                                          <p:attrName>ppt_y</p:attrName>
                                        </p:attrNameLst>
                                      </p:cBhvr>
                                      <p:tavLst>
                                        <p:tav tm="0">
                                          <p:val>
                                            <p:strVal val="#ppt_y+.1"/>
                                          </p:val>
                                        </p:tav>
                                        <p:tav tm="100000">
                                          <p:val>
                                            <p:strVal val="#ppt_y"/>
                                          </p:val>
                                        </p:tav>
                                      </p:tavLst>
                                    </p:anim>
                                  </p:childTnLst>
                                </p:cTn>
                              </p:par>
                            </p:childTnLst>
                          </p:cTn>
                        </p:par>
                        <p:par>
                          <p:cTn id="310" fill="hold">
                            <p:stCondLst>
                              <p:cond delay="1530"/>
                            </p:stCondLst>
                            <p:childTnLst>
                              <p:par>
                                <p:cTn id="311" presetID="42" presetClass="entr" presetSubtype="0" fill="hold" grpId="0" nodeType="afterEffect">
                                  <p:stCondLst>
                                    <p:cond delay="0"/>
                                  </p:stCondLst>
                                  <p:childTnLst>
                                    <p:set>
                                      <p:cBhvr>
                                        <p:cTn id="312" dur="1" fill="hold">
                                          <p:stCondLst>
                                            <p:cond delay="0"/>
                                          </p:stCondLst>
                                        </p:cTn>
                                        <p:tgtEl>
                                          <p:spTgt spid="6">
                                            <p:graphicEl>
                                              <a:chart seriesIdx="-4" categoryIdx="50" bldStep="category"/>
                                            </p:graphicEl>
                                          </p:spTgt>
                                        </p:tgtEl>
                                        <p:attrNameLst>
                                          <p:attrName>style.visibility</p:attrName>
                                        </p:attrNameLst>
                                      </p:cBhvr>
                                      <p:to>
                                        <p:strVal val="visible"/>
                                      </p:to>
                                    </p:set>
                                    <p:animEffect transition="in" filter="fade">
                                      <p:cBhvr>
                                        <p:cTn id="313" dur="30"/>
                                        <p:tgtEl>
                                          <p:spTgt spid="6">
                                            <p:graphicEl>
                                              <a:chart seriesIdx="-4" categoryIdx="50" bldStep="category"/>
                                            </p:graphicEl>
                                          </p:spTgt>
                                        </p:tgtEl>
                                      </p:cBhvr>
                                    </p:animEffect>
                                    <p:anim calcmode="lin" valueType="num">
                                      <p:cBhvr>
                                        <p:cTn id="314" dur="30" fill="hold"/>
                                        <p:tgtEl>
                                          <p:spTgt spid="6">
                                            <p:graphicEl>
                                              <a:chart seriesIdx="-4" categoryIdx="50" bldStep="category"/>
                                            </p:graphicEl>
                                          </p:spTgt>
                                        </p:tgtEl>
                                        <p:attrNameLst>
                                          <p:attrName>ppt_x</p:attrName>
                                        </p:attrNameLst>
                                      </p:cBhvr>
                                      <p:tavLst>
                                        <p:tav tm="0">
                                          <p:val>
                                            <p:strVal val="#ppt_x"/>
                                          </p:val>
                                        </p:tav>
                                        <p:tav tm="100000">
                                          <p:val>
                                            <p:strVal val="#ppt_x"/>
                                          </p:val>
                                        </p:tav>
                                      </p:tavLst>
                                    </p:anim>
                                    <p:anim calcmode="lin" valueType="num">
                                      <p:cBhvr>
                                        <p:cTn id="315" dur="30" fill="hold"/>
                                        <p:tgtEl>
                                          <p:spTgt spid="6">
                                            <p:graphicEl>
                                              <a:chart seriesIdx="-4" categoryIdx="50" bldStep="category"/>
                                            </p:graphicEl>
                                          </p:spTgt>
                                        </p:tgtEl>
                                        <p:attrNameLst>
                                          <p:attrName>ppt_y</p:attrName>
                                        </p:attrNameLst>
                                      </p:cBhvr>
                                      <p:tavLst>
                                        <p:tav tm="0">
                                          <p:val>
                                            <p:strVal val="#ppt_y+.1"/>
                                          </p:val>
                                        </p:tav>
                                        <p:tav tm="100000">
                                          <p:val>
                                            <p:strVal val="#ppt_y"/>
                                          </p:val>
                                        </p:tav>
                                      </p:tavLst>
                                    </p:anim>
                                  </p:childTnLst>
                                </p:cTn>
                              </p:par>
                            </p:childTnLst>
                          </p:cTn>
                        </p:par>
                        <p:par>
                          <p:cTn id="316" fill="hold">
                            <p:stCondLst>
                              <p:cond delay="1560"/>
                            </p:stCondLst>
                            <p:childTnLst>
                              <p:par>
                                <p:cTn id="317" presetID="42" presetClass="entr" presetSubtype="0" fill="hold" grpId="0" nodeType="afterEffect">
                                  <p:stCondLst>
                                    <p:cond delay="0"/>
                                  </p:stCondLst>
                                  <p:childTnLst>
                                    <p:set>
                                      <p:cBhvr>
                                        <p:cTn id="318" dur="1" fill="hold">
                                          <p:stCondLst>
                                            <p:cond delay="0"/>
                                          </p:stCondLst>
                                        </p:cTn>
                                        <p:tgtEl>
                                          <p:spTgt spid="6">
                                            <p:graphicEl>
                                              <a:chart seriesIdx="-4" categoryIdx="51" bldStep="category"/>
                                            </p:graphicEl>
                                          </p:spTgt>
                                        </p:tgtEl>
                                        <p:attrNameLst>
                                          <p:attrName>style.visibility</p:attrName>
                                        </p:attrNameLst>
                                      </p:cBhvr>
                                      <p:to>
                                        <p:strVal val="visible"/>
                                      </p:to>
                                    </p:set>
                                    <p:animEffect transition="in" filter="fade">
                                      <p:cBhvr>
                                        <p:cTn id="319" dur="30"/>
                                        <p:tgtEl>
                                          <p:spTgt spid="6">
                                            <p:graphicEl>
                                              <a:chart seriesIdx="-4" categoryIdx="51" bldStep="category"/>
                                            </p:graphicEl>
                                          </p:spTgt>
                                        </p:tgtEl>
                                      </p:cBhvr>
                                    </p:animEffect>
                                    <p:anim calcmode="lin" valueType="num">
                                      <p:cBhvr>
                                        <p:cTn id="320" dur="30" fill="hold"/>
                                        <p:tgtEl>
                                          <p:spTgt spid="6">
                                            <p:graphicEl>
                                              <a:chart seriesIdx="-4" categoryIdx="51" bldStep="category"/>
                                            </p:graphicEl>
                                          </p:spTgt>
                                        </p:tgtEl>
                                        <p:attrNameLst>
                                          <p:attrName>ppt_x</p:attrName>
                                        </p:attrNameLst>
                                      </p:cBhvr>
                                      <p:tavLst>
                                        <p:tav tm="0">
                                          <p:val>
                                            <p:strVal val="#ppt_x"/>
                                          </p:val>
                                        </p:tav>
                                        <p:tav tm="100000">
                                          <p:val>
                                            <p:strVal val="#ppt_x"/>
                                          </p:val>
                                        </p:tav>
                                      </p:tavLst>
                                    </p:anim>
                                    <p:anim calcmode="lin" valueType="num">
                                      <p:cBhvr>
                                        <p:cTn id="321" dur="30" fill="hold"/>
                                        <p:tgtEl>
                                          <p:spTgt spid="6">
                                            <p:graphicEl>
                                              <a:chart seriesIdx="-4" categoryIdx="51" bldStep="category"/>
                                            </p:graphicEl>
                                          </p:spTgt>
                                        </p:tgtEl>
                                        <p:attrNameLst>
                                          <p:attrName>ppt_y</p:attrName>
                                        </p:attrNameLst>
                                      </p:cBhvr>
                                      <p:tavLst>
                                        <p:tav tm="0">
                                          <p:val>
                                            <p:strVal val="#ppt_y+.1"/>
                                          </p:val>
                                        </p:tav>
                                        <p:tav tm="100000">
                                          <p:val>
                                            <p:strVal val="#ppt_y"/>
                                          </p:val>
                                        </p:tav>
                                      </p:tavLst>
                                    </p:anim>
                                  </p:childTnLst>
                                </p:cTn>
                              </p:par>
                            </p:childTnLst>
                          </p:cTn>
                        </p:par>
                        <p:par>
                          <p:cTn id="322" fill="hold">
                            <p:stCondLst>
                              <p:cond delay="1590"/>
                            </p:stCondLst>
                            <p:childTnLst>
                              <p:par>
                                <p:cTn id="323" presetID="42" presetClass="entr" presetSubtype="0" fill="hold" grpId="0" nodeType="afterEffect">
                                  <p:stCondLst>
                                    <p:cond delay="0"/>
                                  </p:stCondLst>
                                  <p:childTnLst>
                                    <p:set>
                                      <p:cBhvr>
                                        <p:cTn id="324" dur="1" fill="hold">
                                          <p:stCondLst>
                                            <p:cond delay="0"/>
                                          </p:stCondLst>
                                        </p:cTn>
                                        <p:tgtEl>
                                          <p:spTgt spid="6">
                                            <p:graphicEl>
                                              <a:chart seriesIdx="-4" categoryIdx="52" bldStep="category"/>
                                            </p:graphicEl>
                                          </p:spTgt>
                                        </p:tgtEl>
                                        <p:attrNameLst>
                                          <p:attrName>style.visibility</p:attrName>
                                        </p:attrNameLst>
                                      </p:cBhvr>
                                      <p:to>
                                        <p:strVal val="visible"/>
                                      </p:to>
                                    </p:set>
                                    <p:animEffect transition="in" filter="fade">
                                      <p:cBhvr>
                                        <p:cTn id="325" dur="30"/>
                                        <p:tgtEl>
                                          <p:spTgt spid="6">
                                            <p:graphicEl>
                                              <a:chart seriesIdx="-4" categoryIdx="52" bldStep="category"/>
                                            </p:graphicEl>
                                          </p:spTgt>
                                        </p:tgtEl>
                                      </p:cBhvr>
                                    </p:animEffect>
                                    <p:anim calcmode="lin" valueType="num">
                                      <p:cBhvr>
                                        <p:cTn id="326" dur="30" fill="hold"/>
                                        <p:tgtEl>
                                          <p:spTgt spid="6">
                                            <p:graphicEl>
                                              <a:chart seriesIdx="-4" categoryIdx="52" bldStep="category"/>
                                            </p:graphicEl>
                                          </p:spTgt>
                                        </p:tgtEl>
                                        <p:attrNameLst>
                                          <p:attrName>ppt_x</p:attrName>
                                        </p:attrNameLst>
                                      </p:cBhvr>
                                      <p:tavLst>
                                        <p:tav tm="0">
                                          <p:val>
                                            <p:strVal val="#ppt_x"/>
                                          </p:val>
                                        </p:tav>
                                        <p:tav tm="100000">
                                          <p:val>
                                            <p:strVal val="#ppt_x"/>
                                          </p:val>
                                        </p:tav>
                                      </p:tavLst>
                                    </p:anim>
                                    <p:anim calcmode="lin" valueType="num">
                                      <p:cBhvr>
                                        <p:cTn id="327" dur="30" fill="hold"/>
                                        <p:tgtEl>
                                          <p:spTgt spid="6">
                                            <p:graphicEl>
                                              <a:chart seriesIdx="-4" categoryIdx="52" bldStep="category"/>
                                            </p:graphicEl>
                                          </p:spTgt>
                                        </p:tgtEl>
                                        <p:attrNameLst>
                                          <p:attrName>ppt_y</p:attrName>
                                        </p:attrNameLst>
                                      </p:cBhvr>
                                      <p:tavLst>
                                        <p:tav tm="0">
                                          <p:val>
                                            <p:strVal val="#ppt_y+.1"/>
                                          </p:val>
                                        </p:tav>
                                        <p:tav tm="100000">
                                          <p:val>
                                            <p:strVal val="#ppt_y"/>
                                          </p:val>
                                        </p:tav>
                                      </p:tavLst>
                                    </p:anim>
                                  </p:childTnLst>
                                </p:cTn>
                              </p:par>
                            </p:childTnLst>
                          </p:cTn>
                        </p:par>
                        <p:par>
                          <p:cTn id="328" fill="hold">
                            <p:stCondLst>
                              <p:cond delay="1620"/>
                            </p:stCondLst>
                            <p:childTnLst>
                              <p:par>
                                <p:cTn id="329" presetID="42" presetClass="entr" presetSubtype="0" fill="hold" grpId="0" nodeType="afterEffect">
                                  <p:stCondLst>
                                    <p:cond delay="0"/>
                                  </p:stCondLst>
                                  <p:childTnLst>
                                    <p:set>
                                      <p:cBhvr>
                                        <p:cTn id="330" dur="1" fill="hold">
                                          <p:stCondLst>
                                            <p:cond delay="0"/>
                                          </p:stCondLst>
                                        </p:cTn>
                                        <p:tgtEl>
                                          <p:spTgt spid="6">
                                            <p:graphicEl>
                                              <a:chart seriesIdx="-4" categoryIdx="53" bldStep="category"/>
                                            </p:graphicEl>
                                          </p:spTgt>
                                        </p:tgtEl>
                                        <p:attrNameLst>
                                          <p:attrName>style.visibility</p:attrName>
                                        </p:attrNameLst>
                                      </p:cBhvr>
                                      <p:to>
                                        <p:strVal val="visible"/>
                                      </p:to>
                                    </p:set>
                                    <p:animEffect transition="in" filter="fade">
                                      <p:cBhvr>
                                        <p:cTn id="331" dur="30"/>
                                        <p:tgtEl>
                                          <p:spTgt spid="6">
                                            <p:graphicEl>
                                              <a:chart seriesIdx="-4" categoryIdx="53" bldStep="category"/>
                                            </p:graphicEl>
                                          </p:spTgt>
                                        </p:tgtEl>
                                      </p:cBhvr>
                                    </p:animEffect>
                                    <p:anim calcmode="lin" valueType="num">
                                      <p:cBhvr>
                                        <p:cTn id="332" dur="30" fill="hold"/>
                                        <p:tgtEl>
                                          <p:spTgt spid="6">
                                            <p:graphicEl>
                                              <a:chart seriesIdx="-4" categoryIdx="53" bldStep="category"/>
                                            </p:graphicEl>
                                          </p:spTgt>
                                        </p:tgtEl>
                                        <p:attrNameLst>
                                          <p:attrName>ppt_x</p:attrName>
                                        </p:attrNameLst>
                                      </p:cBhvr>
                                      <p:tavLst>
                                        <p:tav tm="0">
                                          <p:val>
                                            <p:strVal val="#ppt_x"/>
                                          </p:val>
                                        </p:tav>
                                        <p:tav tm="100000">
                                          <p:val>
                                            <p:strVal val="#ppt_x"/>
                                          </p:val>
                                        </p:tav>
                                      </p:tavLst>
                                    </p:anim>
                                    <p:anim calcmode="lin" valueType="num">
                                      <p:cBhvr>
                                        <p:cTn id="333" dur="30" fill="hold"/>
                                        <p:tgtEl>
                                          <p:spTgt spid="6">
                                            <p:graphicEl>
                                              <a:chart seriesIdx="-4" categoryIdx="53" bldStep="category"/>
                                            </p:graphicEl>
                                          </p:spTgt>
                                        </p:tgtEl>
                                        <p:attrNameLst>
                                          <p:attrName>ppt_y</p:attrName>
                                        </p:attrNameLst>
                                      </p:cBhvr>
                                      <p:tavLst>
                                        <p:tav tm="0">
                                          <p:val>
                                            <p:strVal val="#ppt_y+.1"/>
                                          </p:val>
                                        </p:tav>
                                        <p:tav tm="100000">
                                          <p:val>
                                            <p:strVal val="#ppt_y"/>
                                          </p:val>
                                        </p:tav>
                                      </p:tavLst>
                                    </p:anim>
                                  </p:childTnLst>
                                </p:cTn>
                              </p:par>
                            </p:childTnLst>
                          </p:cTn>
                        </p:par>
                        <p:par>
                          <p:cTn id="334" fill="hold">
                            <p:stCondLst>
                              <p:cond delay="1650"/>
                            </p:stCondLst>
                            <p:childTnLst>
                              <p:par>
                                <p:cTn id="335" presetID="42" presetClass="entr" presetSubtype="0" fill="hold" grpId="0" nodeType="afterEffect">
                                  <p:stCondLst>
                                    <p:cond delay="0"/>
                                  </p:stCondLst>
                                  <p:childTnLst>
                                    <p:set>
                                      <p:cBhvr>
                                        <p:cTn id="336" dur="1" fill="hold">
                                          <p:stCondLst>
                                            <p:cond delay="0"/>
                                          </p:stCondLst>
                                        </p:cTn>
                                        <p:tgtEl>
                                          <p:spTgt spid="6">
                                            <p:graphicEl>
                                              <a:chart seriesIdx="-4" categoryIdx="54" bldStep="category"/>
                                            </p:graphicEl>
                                          </p:spTgt>
                                        </p:tgtEl>
                                        <p:attrNameLst>
                                          <p:attrName>style.visibility</p:attrName>
                                        </p:attrNameLst>
                                      </p:cBhvr>
                                      <p:to>
                                        <p:strVal val="visible"/>
                                      </p:to>
                                    </p:set>
                                    <p:animEffect transition="in" filter="fade">
                                      <p:cBhvr>
                                        <p:cTn id="337" dur="30"/>
                                        <p:tgtEl>
                                          <p:spTgt spid="6">
                                            <p:graphicEl>
                                              <a:chart seriesIdx="-4" categoryIdx="54" bldStep="category"/>
                                            </p:graphicEl>
                                          </p:spTgt>
                                        </p:tgtEl>
                                      </p:cBhvr>
                                    </p:animEffect>
                                    <p:anim calcmode="lin" valueType="num">
                                      <p:cBhvr>
                                        <p:cTn id="338" dur="30" fill="hold"/>
                                        <p:tgtEl>
                                          <p:spTgt spid="6">
                                            <p:graphicEl>
                                              <a:chart seriesIdx="-4" categoryIdx="54" bldStep="category"/>
                                            </p:graphicEl>
                                          </p:spTgt>
                                        </p:tgtEl>
                                        <p:attrNameLst>
                                          <p:attrName>ppt_x</p:attrName>
                                        </p:attrNameLst>
                                      </p:cBhvr>
                                      <p:tavLst>
                                        <p:tav tm="0">
                                          <p:val>
                                            <p:strVal val="#ppt_x"/>
                                          </p:val>
                                        </p:tav>
                                        <p:tav tm="100000">
                                          <p:val>
                                            <p:strVal val="#ppt_x"/>
                                          </p:val>
                                        </p:tav>
                                      </p:tavLst>
                                    </p:anim>
                                    <p:anim calcmode="lin" valueType="num">
                                      <p:cBhvr>
                                        <p:cTn id="339" dur="30" fill="hold"/>
                                        <p:tgtEl>
                                          <p:spTgt spid="6">
                                            <p:graphicEl>
                                              <a:chart seriesIdx="-4" categoryIdx="54" bldStep="category"/>
                                            </p:graphicEl>
                                          </p:spTgt>
                                        </p:tgtEl>
                                        <p:attrNameLst>
                                          <p:attrName>ppt_y</p:attrName>
                                        </p:attrNameLst>
                                      </p:cBhvr>
                                      <p:tavLst>
                                        <p:tav tm="0">
                                          <p:val>
                                            <p:strVal val="#ppt_y+.1"/>
                                          </p:val>
                                        </p:tav>
                                        <p:tav tm="100000">
                                          <p:val>
                                            <p:strVal val="#ppt_y"/>
                                          </p:val>
                                        </p:tav>
                                      </p:tavLst>
                                    </p:anim>
                                  </p:childTnLst>
                                </p:cTn>
                              </p:par>
                            </p:childTnLst>
                          </p:cTn>
                        </p:par>
                        <p:par>
                          <p:cTn id="340" fill="hold">
                            <p:stCondLst>
                              <p:cond delay="1680"/>
                            </p:stCondLst>
                            <p:childTnLst>
                              <p:par>
                                <p:cTn id="341" presetID="42" presetClass="entr" presetSubtype="0" fill="hold" grpId="0" nodeType="afterEffect">
                                  <p:stCondLst>
                                    <p:cond delay="0"/>
                                  </p:stCondLst>
                                  <p:childTnLst>
                                    <p:set>
                                      <p:cBhvr>
                                        <p:cTn id="342" dur="1" fill="hold">
                                          <p:stCondLst>
                                            <p:cond delay="0"/>
                                          </p:stCondLst>
                                        </p:cTn>
                                        <p:tgtEl>
                                          <p:spTgt spid="6">
                                            <p:graphicEl>
                                              <a:chart seriesIdx="-4" categoryIdx="55" bldStep="category"/>
                                            </p:graphicEl>
                                          </p:spTgt>
                                        </p:tgtEl>
                                        <p:attrNameLst>
                                          <p:attrName>style.visibility</p:attrName>
                                        </p:attrNameLst>
                                      </p:cBhvr>
                                      <p:to>
                                        <p:strVal val="visible"/>
                                      </p:to>
                                    </p:set>
                                    <p:animEffect transition="in" filter="fade">
                                      <p:cBhvr>
                                        <p:cTn id="343" dur="30"/>
                                        <p:tgtEl>
                                          <p:spTgt spid="6">
                                            <p:graphicEl>
                                              <a:chart seriesIdx="-4" categoryIdx="55" bldStep="category"/>
                                            </p:graphicEl>
                                          </p:spTgt>
                                        </p:tgtEl>
                                      </p:cBhvr>
                                    </p:animEffect>
                                    <p:anim calcmode="lin" valueType="num">
                                      <p:cBhvr>
                                        <p:cTn id="344" dur="30" fill="hold"/>
                                        <p:tgtEl>
                                          <p:spTgt spid="6">
                                            <p:graphicEl>
                                              <a:chart seriesIdx="-4" categoryIdx="55" bldStep="category"/>
                                            </p:graphicEl>
                                          </p:spTgt>
                                        </p:tgtEl>
                                        <p:attrNameLst>
                                          <p:attrName>ppt_x</p:attrName>
                                        </p:attrNameLst>
                                      </p:cBhvr>
                                      <p:tavLst>
                                        <p:tav tm="0">
                                          <p:val>
                                            <p:strVal val="#ppt_x"/>
                                          </p:val>
                                        </p:tav>
                                        <p:tav tm="100000">
                                          <p:val>
                                            <p:strVal val="#ppt_x"/>
                                          </p:val>
                                        </p:tav>
                                      </p:tavLst>
                                    </p:anim>
                                    <p:anim calcmode="lin" valueType="num">
                                      <p:cBhvr>
                                        <p:cTn id="345" dur="30" fill="hold"/>
                                        <p:tgtEl>
                                          <p:spTgt spid="6">
                                            <p:graphicEl>
                                              <a:chart seriesIdx="-4" categoryIdx="55" bldStep="category"/>
                                            </p:graphicEl>
                                          </p:spTgt>
                                        </p:tgtEl>
                                        <p:attrNameLst>
                                          <p:attrName>ppt_y</p:attrName>
                                        </p:attrNameLst>
                                      </p:cBhvr>
                                      <p:tavLst>
                                        <p:tav tm="0">
                                          <p:val>
                                            <p:strVal val="#ppt_y+.1"/>
                                          </p:val>
                                        </p:tav>
                                        <p:tav tm="100000">
                                          <p:val>
                                            <p:strVal val="#ppt_y"/>
                                          </p:val>
                                        </p:tav>
                                      </p:tavLst>
                                    </p:anim>
                                  </p:childTnLst>
                                </p:cTn>
                              </p:par>
                            </p:childTnLst>
                          </p:cTn>
                        </p:par>
                        <p:par>
                          <p:cTn id="346" fill="hold">
                            <p:stCondLst>
                              <p:cond delay="1710"/>
                            </p:stCondLst>
                            <p:childTnLst>
                              <p:par>
                                <p:cTn id="347" presetID="42" presetClass="entr" presetSubtype="0" fill="hold" grpId="0" nodeType="afterEffect">
                                  <p:stCondLst>
                                    <p:cond delay="0"/>
                                  </p:stCondLst>
                                  <p:childTnLst>
                                    <p:set>
                                      <p:cBhvr>
                                        <p:cTn id="348" dur="1" fill="hold">
                                          <p:stCondLst>
                                            <p:cond delay="0"/>
                                          </p:stCondLst>
                                        </p:cTn>
                                        <p:tgtEl>
                                          <p:spTgt spid="6">
                                            <p:graphicEl>
                                              <a:chart seriesIdx="-4" categoryIdx="56" bldStep="category"/>
                                            </p:graphicEl>
                                          </p:spTgt>
                                        </p:tgtEl>
                                        <p:attrNameLst>
                                          <p:attrName>style.visibility</p:attrName>
                                        </p:attrNameLst>
                                      </p:cBhvr>
                                      <p:to>
                                        <p:strVal val="visible"/>
                                      </p:to>
                                    </p:set>
                                    <p:animEffect transition="in" filter="fade">
                                      <p:cBhvr>
                                        <p:cTn id="349" dur="30"/>
                                        <p:tgtEl>
                                          <p:spTgt spid="6">
                                            <p:graphicEl>
                                              <a:chart seriesIdx="-4" categoryIdx="56" bldStep="category"/>
                                            </p:graphicEl>
                                          </p:spTgt>
                                        </p:tgtEl>
                                      </p:cBhvr>
                                    </p:animEffect>
                                    <p:anim calcmode="lin" valueType="num">
                                      <p:cBhvr>
                                        <p:cTn id="350" dur="30" fill="hold"/>
                                        <p:tgtEl>
                                          <p:spTgt spid="6">
                                            <p:graphicEl>
                                              <a:chart seriesIdx="-4" categoryIdx="56" bldStep="category"/>
                                            </p:graphicEl>
                                          </p:spTgt>
                                        </p:tgtEl>
                                        <p:attrNameLst>
                                          <p:attrName>ppt_x</p:attrName>
                                        </p:attrNameLst>
                                      </p:cBhvr>
                                      <p:tavLst>
                                        <p:tav tm="0">
                                          <p:val>
                                            <p:strVal val="#ppt_x"/>
                                          </p:val>
                                        </p:tav>
                                        <p:tav tm="100000">
                                          <p:val>
                                            <p:strVal val="#ppt_x"/>
                                          </p:val>
                                        </p:tav>
                                      </p:tavLst>
                                    </p:anim>
                                    <p:anim calcmode="lin" valueType="num">
                                      <p:cBhvr>
                                        <p:cTn id="351" dur="30" fill="hold"/>
                                        <p:tgtEl>
                                          <p:spTgt spid="6">
                                            <p:graphicEl>
                                              <a:chart seriesIdx="-4" categoryIdx="56" bldStep="category"/>
                                            </p:graphicEl>
                                          </p:spTgt>
                                        </p:tgtEl>
                                        <p:attrNameLst>
                                          <p:attrName>ppt_y</p:attrName>
                                        </p:attrNameLst>
                                      </p:cBhvr>
                                      <p:tavLst>
                                        <p:tav tm="0">
                                          <p:val>
                                            <p:strVal val="#ppt_y+.1"/>
                                          </p:val>
                                        </p:tav>
                                        <p:tav tm="100000">
                                          <p:val>
                                            <p:strVal val="#ppt_y"/>
                                          </p:val>
                                        </p:tav>
                                      </p:tavLst>
                                    </p:anim>
                                  </p:childTnLst>
                                </p:cTn>
                              </p:par>
                            </p:childTnLst>
                          </p:cTn>
                        </p:par>
                        <p:par>
                          <p:cTn id="352" fill="hold">
                            <p:stCondLst>
                              <p:cond delay="1740"/>
                            </p:stCondLst>
                            <p:childTnLst>
                              <p:par>
                                <p:cTn id="353" presetID="42" presetClass="entr" presetSubtype="0" fill="hold" grpId="0" nodeType="afterEffect">
                                  <p:stCondLst>
                                    <p:cond delay="0"/>
                                  </p:stCondLst>
                                  <p:childTnLst>
                                    <p:set>
                                      <p:cBhvr>
                                        <p:cTn id="354" dur="1" fill="hold">
                                          <p:stCondLst>
                                            <p:cond delay="0"/>
                                          </p:stCondLst>
                                        </p:cTn>
                                        <p:tgtEl>
                                          <p:spTgt spid="6">
                                            <p:graphicEl>
                                              <a:chart seriesIdx="-4" categoryIdx="57" bldStep="category"/>
                                            </p:graphicEl>
                                          </p:spTgt>
                                        </p:tgtEl>
                                        <p:attrNameLst>
                                          <p:attrName>style.visibility</p:attrName>
                                        </p:attrNameLst>
                                      </p:cBhvr>
                                      <p:to>
                                        <p:strVal val="visible"/>
                                      </p:to>
                                    </p:set>
                                    <p:animEffect transition="in" filter="fade">
                                      <p:cBhvr>
                                        <p:cTn id="355" dur="30"/>
                                        <p:tgtEl>
                                          <p:spTgt spid="6">
                                            <p:graphicEl>
                                              <a:chart seriesIdx="-4" categoryIdx="57" bldStep="category"/>
                                            </p:graphicEl>
                                          </p:spTgt>
                                        </p:tgtEl>
                                      </p:cBhvr>
                                    </p:animEffect>
                                    <p:anim calcmode="lin" valueType="num">
                                      <p:cBhvr>
                                        <p:cTn id="356" dur="30" fill="hold"/>
                                        <p:tgtEl>
                                          <p:spTgt spid="6">
                                            <p:graphicEl>
                                              <a:chart seriesIdx="-4" categoryIdx="57" bldStep="category"/>
                                            </p:graphicEl>
                                          </p:spTgt>
                                        </p:tgtEl>
                                        <p:attrNameLst>
                                          <p:attrName>ppt_x</p:attrName>
                                        </p:attrNameLst>
                                      </p:cBhvr>
                                      <p:tavLst>
                                        <p:tav tm="0">
                                          <p:val>
                                            <p:strVal val="#ppt_x"/>
                                          </p:val>
                                        </p:tav>
                                        <p:tav tm="100000">
                                          <p:val>
                                            <p:strVal val="#ppt_x"/>
                                          </p:val>
                                        </p:tav>
                                      </p:tavLst>
                                    </p:anim>
                                    <p:anim calcmode="lin" valueType="num">
                                      <p:cBhvr>
                                        <p:cTn id="357" dur="30" fill="hold"/>
                                        <p:tgtEl>
                                          <p:spTgt spid="6">
                                            <p:graphicEl>
                                              <a:chart seriesIdx="-4" categoryIdx="57" bldStep="category"/>
                                            </p:graphicEl>
                                          </p:spTgt>
                                        </p:tgtEl>
                                        <p:attrNameLst>
                                          <p:attrName>ppt_y</p:attrName>
                                        </p:attrNameLst>
                                      </p:cBhvr>
                                      <p:tavLst>
                                        <p:tav tm="0">
                                          <p:val>
                                            <p:strVal val="#ppt_y+.1"/>
                                          </p:val>
                                        </p:tav>
                                        <p:tav tm="100000">
                                          <p:val>
                                            <p:strVal val="#ppt_y"/>
                                          </p:val>
                                        </p:tav>
                                      </p:tavLst>
                                    </p:anim>
                                  </p:childTnLst>
                                </p:cTn>
                              </p:par>
                            </p:childTnLst>
                          </p:cTn>
                        </p:par>
                        <p:par>
                          <p:cTn id="358" fill="hold">
                            <p:stCondLst>
                              <p:cond delay="1770"/>
                            </p:stCondLst>
                            <p:childTnLst>
                              <p:par>
                                <p:cTn id="359" presetID="42" presetClass="entr" presetSubtype="0" fill="hold" grpId="0" nodeType="afterEffect">
                                  <p:stCondLst>
                                    <p:cond delay="0"/>
                                  </p:stCondLst>
                                  <p:childTnLst>
                                    <p:set>
                                      <p:cBhvr>
                                        <p:cTn id="360" dur="1" fill="hold">
                                          <p:stCondLst>
                                            <p:cond delay="0"/>
                                          </p:stCondLst>
                                        </p:cTn>
                                        <p:tgtEl>
                                          <p:spTgt spid="6">
                                            <p:graphicEl>
                                              <a:chart seriesIdx="-4" categoryIdx="58" bldStep="category"/>
                                            </p:graphicEl>
                                          </p:spTgt>
                                        </p:tgtEl>
                                        <p:attrNameLst>
                                          <p:attrName>style.visibility</p:attrName>
                                        </p:attrNameLst>
                                      </p:cBhvr>
                                      <p:to>
                                        <p:strVal val="visible"/>
                                      </p:to>
                                    </p:set>
                                    <p:animEffect transition="in" filter="fade">
                                      <p:cBhvr>
                                        <p:cTn id="361" dur="30"/>
                                        <p:tgtEl>
                                          <p:spTgt spid="6">
                                            <p:graphicEl>
                                              <a:chart seriesIdx="-4" categoryIdx="58" bldStep="category"/>
                                            </p:graphicEl>
                                          </p:spTgt>
                                        </p:tgtEl>
                                      </p:cBhvr>
                                    </p:animEffect>
                                    <p:anim calcmode="lin" valueType="num">
                                      <p:cBhvr>
                                        <p:cTn id="362" dur="30" fill="hold"/>
                                        <p:tgtEl>
                                          <p:spTgt spid="6">
                                            <p:graphicEl>
                                              <a:chart seriesIdx="-4" categoryIdx="58" bldStep="category"/>
                                            </p:graphicEl>
                                          </p:spTgt>
                                        </p:tgtEl>
                                        <p:attrNameLst>
                                          <p:attrName>ppt_x</p:attrName>
                                        </p:attrNameLst>
                                      </p:cBhvr>
                                      <p:tavLst>
                                        <p:tav tm="0">
                                          <p:val>
                                            <p:strVal val="#ppt_x"/>
                                          </p:val>
                                        </p:tav>
                                        <p:tav tm="100000">
                                          <p:val>
                                            <p:strVal val="#ppt_x"/>
                                          </p:val>
                                        </p:tav>
                                      </p:tavLst>
                                    </p:anim>
                                    <p:anim calcmode="lin" valueType="num">
                                      <p:cBhvr>
                                        <p:cTn id="363" dur="30" fill="hold"/>
                                        <p:tgtEl>
                                          <p:spTgt spid="6">
                                            <p:graphicEl>
                                              <a:chart seriesIdx="-4" categoryIdx="58" bldStep="category"/>
                                            </p:graphicEl>
                                          </p:spTgt>
                                        </p:tgtEl>
                                        <p:attrNameLst>
                                          <p:attrName>ppt_y</p:attrName>
                                        </p:attrNameLst>
                                      </p:cBhvr>
                                      <p:tavLst>
                                        <p:tav tm="0">
                                          <p:val>
                                            <p:strVal val="#ppt_y+.1"/>
                                          </p:val>
                                        </p:tav>
                                        <p:tav tm="100000">
                                          <p:val>
                                            <p:strVal val="#ppt_y"/>
                                          </p:val>
                                        </p:tav>
                                      </p:tavLst>
                                    </p:anim>
                                  </p:childTnLst>
                                </p:cTn>
                              </p:par>
                            </p:childTnLst>
                          </p:cTn>
                        </p:par>
                        <p:par>
                          <p:cTn id="364" fill="hold">
                            <p:stCondLst>
                              <p:cond delay="1800"/>
                            </p:stCondLst>
                            <p:childTnLst>
                              <p:par>
                                <p:cTn id="365" presetID="42" presetClass="entr" presetSubtype="0" fill="hold" grpId="0" nodeType="afterEffect">
                                  <p:stCondLst>
                                    <p:cond delay="0"/>
                                  </p:stCondLst>
                                  <p:childTnLst>
                                    <p:set>
                                      <p:cBhvr>
                                        <p:cTn id="366" dur="1" fill="hold">
                                          <p:stCondLst>
                                            <p:cond delay="0"/>
                                          </p:stCondLst>
                                        </p:cTn>
                                        <p:tgtEl>
                                          <p:spTgt spid="6">
                                            <p:graphicEl>
                                              <a:chart seriesIdx="-4" categoryIdx="59" bldStep="category"/>
                                            </p:graphicEl>
                                          </p:spTgt>
                                        </p:tgtEl>
                                        <p:attrNameLst>
                                          <p:attrName>style.visibility</p:attrName>
                                        </p:attrNameLst>
                                      </p:cBhvr>
                                      <p:to>
                                        <p:strVal val="visible"/>
                                      </p:to>
                                    </p:set>
                                    <p:animEffect transition="in" filter="fade">
                                      <p:cBhvr>
                                        <p:cTn id="367" dur="30"/>
                                        <p:tgtEl>
                                          <p:spTgt spid="6">
                                            <p:graphicEl>
                                              <a:chart seriesIdx="-4" categoryIdx="59" bldStep="category"/>
                                            </p:graphicEl>
                                          </p:spTgt>
                                        </p:tgtEl>
                                      </p:cBhvr>
                                    </p:animEffect>
                                    <p:anim calcmode="lin" valueType="num">
                                      <p:cBhvr>
                                        <p:cTn id="368" dur="30" fill="hold"/>
                                        <p:tgtEl>
                                          <p:spTgt spid="6">
                                            <p:graphicEl>
                                              <a:chart seriesIdx="-4" categoryIdx="59" bldStep="category"/>
                                            </p:graphicEl>
                                          </p:spTgt>
                                        </p:tgtEl>
                                        <p:attrNameLst>
                                          <p:attrName>ppt_x</p:attrName>
                                        </p:attrNameLst>
                                      </p:cBhvr>
                                      <p:tavLst>
                                        <p:tav tm="0">
                                          <p:val>
                                            <p:strVal val="#ppt_x"/>
                                          </p:val>
                                        </p:tav>
                                        <p:tav tm="100000">
                                          <p:val>
                                            <p:strVal val="#ppt_x"/>
                                          </p:val>
                                        </p:tav>
                                      </p:tavLst>
                                    </p:anim>
                                    <p:anim calcmode="lin" valueType="num">
                                      <p:cBhvr>
                                        <p:cTn id="369" dur="30" fill="hold"/>
                                        <p:tgtEl>
                                          <p:spTgt spid="6">
                                            <p:graphicEl>
                                              <a:chart seriesIdx="-4" categoryIdx="59" bldStep="category"/>
                                            </p:graphicEl>
                                          </p:spTgt>
                                        </p:tgtEl>
                                        <p:attrNameLst>
                                          <p:attrName>ppt_y</p:attrName>
                                        </p:attrNameLst>
                                      </p:cBhvr>
                                      <p:tavLst>
                                        <p:tav tm="0">
                                          <p:val>
                                            <p:strVal val="#ppt_y+.1"/>
                                          </p:val>
                                        </p:tav>
                                        <p:tav tm="100000">
                                          <p:val>
                                            <p:strVal val="#ppt_y"/>
                                          </p:val>
                                        </p:tav>
                                      </p:tavLst>
                                    </p:anim>
                                  </p:childTnLst>
                                </p:cTn>
                              </p:par>
                            </p:childTnLst>
                          </p:cTn>
                        </p:par>
                        <p:par>
                          <p:cTn id="370" fill="hold">
                            <p:stCondLst>
                              <p:cond delay="1830"/>
                            </p:stCondLst>
                            <p:childTnLst>
                              <p:par>
                                <p:cTn id="371" presetID="42" presetClass="entr" presetSubtype="0" fill="hold" grpId="0" nodeType="afterEffect">
                                  <p:stCondLst>
                                    <p:cond delay="0"/>
                                  </p:stCondLst>
                                  <p:childTnLst>
                                    <p:set>
                                      <p:cBhvr>
                                        <p:cTn id="372" dur="1" fill="hold">
                                          <p:stCondLst>
                                            <p:cond delay="0"/>
                                          </p:stCondLst>
                                        </p:cTn>
                                        <p:tgtEl>
                                          <p:spTgt spid="6">
                                            <p:graphicEl>
                                              <a:chart seriesIdx="-4" categoryIdx="60" bldStep="category"/>
                                            </p:graphicEl>
                                          </p:spTgt>
                                        </p:tgtEl>
                                        <p:attrNameLst>
                                          <p:attrName>style.visibility</p:attrName>
                                        </p:attrNameLst>
                                      </p:cBhvr>
                                      <p:to>
                                        <p:strVal val="visible"/>
                                      </p:to>
                                    </p:set>
                                    <p:animEffect transition="in" filter="fade">
                                      <p:cBhvr>
                                        <p:cTn id="373" dur="30"/>
                                        <p:tgtEl>
                                          <p:spTgt spid="6">
                                            <p:graphicEl>
                                              <a:chart seriesIdx="-4" categoryIdx="60" bldStep="category"/>
                                            </p:graphicEl>
                                          </p:spTgt>
                                        </p:tgtEl>
                                      </p:cBhvr>
                                    </p:animEffect>
                                    <p:anim calcmode="lin" valueType="num">
                                      <p:cBhvr>
                                        <p:cTn id="374" dur="30" fill="hold"/>
                                        <p:tgtEl>
                                          <p:spTgt spid="6">
                                            <p:graphicEl>
                                              <a:chart seriesIdx="-4" categoryIdx="60" bldStep="category"/>
                                            </p:graphicEl>
                                          </p:spTgt>
                                        </p:tgtEl>
                                        <p:attrNameLst>
                                          <p:attrName>ppt_x</p:attrName>
                                        </p:attrNameLst>
                                      </p:cBhvr>
                                      <p:tavLst>
                                        <p:tav tm="0">
                                          <p:val>
                                            <p:strVal val="#ppt_x"/>
                                          </p:val>
                                        </p:tav>
                                        <p:tav tm="100000">
                                          <p:val>
                                            <p:strVal val="#ppt_x"/>
                                          </p:val>
                                        </p:tav>
                                      </p:tavLst>
                                    </p:anim>
                                    <p:anim calcmode="lin" valueType="num">
                                      <p:cBhvr>
                                        <p:cTn id="375" dur="30" fill="hold"/>
                                        <p:tgtEl>
                                          <p:spTgt spid="6">
                                            <p:graphicEl>
                                              <a:chart seriesIdx="-4" categoryIdx="60" bldStep="category"/>
                                            </p:graphicEl>
                                          </p:spTgt>
                                        </p:tgtEl>
                                        <p:attrNameLst>
                                          <p:attrName>ppt_y</p:attrName>
                                        </p:attrNameLst>
                                      </p:cBhvr>
                                      <p:tavLst>
                                        <p:tav tm="0">
                                          <p:val>
                                            <p:strVal val="#ppt_y+.1"/>
                                          </p:val>
                                        </p:tav>
                                        <p:tav tm="100000">
                                          <p:val>
                                            <p:strVal val="#ppt_y"/>
                                          </p:val>
                                        </p:tav>
                                      </p:tavLst>
                                    </p:anim>
                                  </p:childTnLst>
                                </p:cTn>
                              </p:par>
                            </p:childTnLst>
                          </p:cTn>
                        </p:par>
                        <p:par>
                          <p:cTn id="376" fill="hold">
                            <p:stCondLst>
                              <p:cond delay="1860"/>
                            </p:stCondLst>
                            <p:childTnLst>
                              <p:par>
                                <p:cTn id="377" presetID="42" presetClass="entr" presetSubtype="0" fill="hold" grpId="0" nodeType="afterEffect">
                                  <p:stCondLst>
                                    <p:cond delay="0"/>
                                  </p:stCondLst>
                                  <p:childTnLst>
                                    <p:set>
                                      <p:cBhvr>
                                        <p:cTn id="378" dur="1" fill="hold">
                                          <p:stCondLst>
                                            <p:cond delay="0"/>
                                          </p:stCondLst>
                                        </p:cTn>
                                        <p:tgtEl>
                                          <p:spTgt spid="6">
                                            <p:graphicEl>
                                              <a:chart seriesIdx="-4" categoryIdx="61" bldStep="category"/>
                                            </p:graphicEl>
                                          </p:spTgt>
                                        </p:tgtEl>
                                        <p:attrNameLst>
                                          <p:attrName>style.visibility</p:attrName>
                                        </p:attrNameLst>
                                      </p:cBhvr>
                                      <p:to>
                                        <p:strVal val="visible"/>
                                      </p:to>
                                    </p:set>
                                    <p:animEffect transition="in" filter="fade">
                                      <p:cBhvr>
                                        <p:cTn id="379" dur="30"/>
                                        <p:tgtEl>
                                          <p:spTgt spid="6">
                                            <p:graphicEl>
                                              <a:chart seriesIdx="-4" categoryIdx="61" bldStep="category"/>
                                            </p:graphicEl>
                                          </p:spTgt>
                                        </p:tgtEl>
                                      </p:cBhvr>
                                    </p:animEffect>
                                    <p:anim calcmode="lin" valueType="num">
                                      <p:cBhvr>
                                        <p:cTn id="380" dur="30" fill="hold"/>
                                        <p:tgtEl>
                                          <p:spTgt spid="6">
                                            <p:graphicEl>
                                              <a:chart seriesIdx="-4" categoryIdx="61" bldStep="category"/>
                                            </p:graphicEl>
                                          </p:spTgt>
                                        </p:tgtEl>
                                        <p:attrNameLst>
                                          <p:attrName>ppt_x</p:attrName>
                                        </p:attrNameLst>
                                      </p:cBhvr>
                                      <p:tavLst>
                                        <p:tav tm="0">
                                          <p:val>
                                            <p:strVal val="#ppt_x"/>
                                          </p:val>
                                        </p:tav>
                                        <p:tav tm="100000">
                                          <p:val>
                                            <p:strVal val="#ppt_x"/>
                                          </p:val>
                                        </p:tav>
                                      </p:tavLst>
                                    </p:anim>
                                    <p:anim calcmode="lin" valueType="num">
                                      <p:cBhvr>
                                        <p:cTn id="381" dur="30" fill="hold"/>
                                        <p:tgtEl>
                                          <p:spTgt spid="6">
                                            <p:graphicEl>
                                              <a:chart seriesIdx="-4" categoryIdx="61" bldStep="category"/>
                                            </p:graphicEl>
                                          </p:spTgt>
                                        </p:tgtEl>
                                        <p:attrNameLst>
                                          <p:attrName>ppt_y</p:attrName>
                                        </p:attrNameLst>
                                      </p:cBhvr>
                                      <p:tavLst>
                                        <p:tav tm="0">
                                          <p:val>
                                            <p:strVal val="#ppt_y+.1"/>
                                          </p:val>
                                        </p:tav>
                                        <p:tav tm="100000">
                                          <p:val>
                                            <p:strVal val="#ppt_y"/>
                                          </p:val>
                                        </p:tav>
                                      </p:tavLst>
                                    </p:anim>
                                  </p:childTnLst>
                                </p:cTn>
                              </p:par>
                            </p:childTnLst>
                          </p:cTn>
                        </p:par>
                        <p:par>
                          <p:cTn id="382" fill="hold">
                            <p:stCondLst>
                              <p:cond delay="1890"/>
                            </p:stCondLst>
                            <p:childTnLst>
                              <p:par>
                                <p:cTn id="383" presetID="42" presetClass="entr" presetSubtype="0" fill="hold" grpId="0" nodeType="afterEffect">
                                  <p:stCondLst>
                                    <p:cond delay="0"/>
                                  </p:stCondLst>
                                  <p:childTnLst>
                                    <p:set>
                                      <p:cBhvr>
                                        <p:cTn id="384" dur="1" fill="hold">
                                          <p:stCondLst>
                                            <p:cond delay="0"/>
                                          </p:stCondLst>
                                        </p:cTn>
                                        <p:tgtEl>
                                          <p:spTgt spid="6">
                                            <p:graphicEl>
                                              <a:chart seriesIdx="-4" categoryIdx="62" bldStep="category"/>
                                            </p:graphicEl>
                                          </p:spTgt>
                                        </p:tgtEl>
                                        <p:attrNameLst>
                                          <p:attrName>style.visibility</p:attrName>
                                        </p:attrNameLst>
                                      </p:cBhvr>
                                      <p:to>
                                        <p:strVal val="visible"/>
                                      </p:to>
                                    </p:set>
                                    <p:animEffect transition="in" filter="fade">
                                      <p:cBhvr>
                                        <p:cTn id="385" dur="30"/>
                                        <p:tgtEl>
                                          <p:spTgt spid="6">
                                            <p:graphicEl>
                                              <a:chart seriesIdx="-4" categoryIdx="62" bldStep="category"/>
                                            </p:graphicEl>
                                          </p:spTgt>
                                        </p:tgtEl>
                                      </p:cBhvr>
                                    </p:animEffect>
                                    <p:anim calcmode="lin" valueType="num">
                                      <p:cBhvr>
                                        <p:cTn id="386" dur="30" fill="hold"/>
                                        <p:tgtEl>
                                          <p:spTgt spid="6">
                                            <p:graphicEl>
                                              <a:chart seriesIdx="-4" categoryIdx="62" bldStep="category"/>
                                            </p:graphicEl>
                                          </p:spTgt>
                                        </p:tgtEl>
                                        <p:attrNameLst>
                                          <p:attrName>ppt_x</p:attrName>
                                        </p:attrNameLst>
                                      </p:cBhvr>
                                      <p:tavLst>
                                        <p:tav tm="0">
                                          <p:val>
                                            <p:strVal val="#ppt_x"/>
                                          </p:val>
                                        </p:tav>
                                        <p:tav tm="100000">
                                          <p:val>
                                            <p:strVal val="#ppt_x"/>
                                          </p:val>
                                        </p:tav>
                                      </p:tavLst>
                                    </p:anim>
                                    <p:anim calcmode="lin" valueType="num">
                                      <p:cBhvr>
                                        <p:cTn id="387" dur="30" fill="hold"/>
                                        <p:tgtEl>
                                          <p:spTgt spid="6">
                                            <p:graphicEl>
                                              <a:chart seriesIdx="-4" categoryIdx="62" bldStep="category"/>
                                            </p:graphicEl>
                                          </p:spTgt>
                                        </p:tgtEl>
                                        <p:attrNameLst>
                                          <p:attrName>ppt_y</p:attrName>
                                        </p:attrNameLst>
                                      </p:cBhvr>
                                      <p:tavLst>
                                        <p:tav tm="0">
                                          <p:val>
                                            <p:strVal val="#ppt_y+.1"/>
                                          </p:val>
                                        </p:tav>
                                        <p:tav tm="100000">
                                          <p:val>
                                            <p:strVal val="#ppt_y"/>
                                          </p:val>
                                        </p:tav>
                                      </p:tavLst>
                                    </p:anim>
                                  </p:childTnLst>
                                </p:cTn>
                              </p:par>
                            </p:childTnLst>
                          </p:cTn>
                        </p:par>
                        <p:par>
                          <p:cTn id="388" fill="hold">
                            <p:stCondLst>
                              <p:cond delay="1920"/>
                            </p:stCondLst>
                            <p:childTnLst>
                              <p:par>
                                <p:cTn id="389" presetID="42" presetClass="entr" presetSubtype="0" fill="hold" grpId="0" nodeType="afterEffect">
                                  <p:stCondLst>
                                    <p:cond delay="0"/>
                                  </p:stCondLst>
                                  <p:childTnLst>
                                    <p:set>
                                      <p:cBhvr>
                                        <p:cTn id="390" dur="1" fill="hold">
                                          <p:stCondLst>
                                            <p:cond delay="0"/>
                                          </p:stCondLst>
                                        </p:cTn>
                                        <p:tgtEl>
                                          <p:spTgt spid="6">
                                            <p:graphicEl>
                                              <a:chart seriesIdx="-4" categoryIdx="63" bldStep="category"/>
                                            </p:graphicEl>
                                          </p:spTgt>
                                        </p:tgtEl>
                                        <p:attrNameLst>
                                          <p:attrName>style.visibility</p:attrName>
                                        </p:attrNameLst>
                                      </p:cBhvr>
                                      <p:to>
                                        <p:strVal val="visible"/>
                                      </p:to>
                                    </p:set>
                                    <p:animEffect transition="in" filter="fade">
                                      <p:cBhvr>
                                        <p:cTn id="391" dur="30"/>
                                        <p:tgtEl>
                                          <p:spTgt spid="6">
                                            <p:graphicEl>
                                              <a:chart seriesIdx="-4" categoryIdx="63" bldStep="category"/>
                                            </p:graphicEl>
                                          </p:spTgt>
                                        </p:tgtEl>
                                      </p:cBhvr>
                                    </p:animEffect>
                                    <p:anim calcmode="lin" valueType="num">
                                      <p:cBhvr>
                                        <p:cTn id="392" dur="30" fill="hold"/>
                                        <p:tgtEl>
                                          <p:spTgt spid="6">
                                            <p:graphicEl>
                                              <a:chart seriesIdx="-4" categoryIdx="63" bldStep="category"/>
                                            </p:graphicEl>
                                          </p:spTgt>
                                        </p:tgtEl>
                                        <p:attrNameLst>
                                          <p:attrName>ppt_x</p:attrName>
                                        </p:attrNameLst>
                                      </p:cBhvr>
                                      <p:tavLst>
                                        <p:tav tm="0">
                                          <p:val>
                                            <p:strVal val="#ppt_x"/>
                                          </p:val>
                                        </p:tav>
                                        <p:tav tm="100000">
                                          <p:val>
                                            <p:strVal val="#ppt_x"/>
                                          </p:val>
                                        </p:tav>
                                      </p:tavLst>
                                    </p:anim>
                                    <p:anim calcmode="lin" valueType="num">
                                      <p:cBhvr>
                                        <p:cTn id="393" dur="30" fill="hold"/>
                                        <p:tgtEl>
                                          <p:spTgt spid="6">
                                            <p:graphicEl>
                                              <a:chart seriesIdx="-4" categoryIdx="63" bldStep="category"/>
                                            </p:graphicEl>
                                          </p:spTgt>
                                        </p:tgtEl>
                                        <p:attrNameLst>
                                          <p:attrName>ppt_y</p:attrName>
                                        </p:attrNameLst>
                                      </p:cBhvr>
                                      <p:tavLst>
                                        <p:tav tm="0">
                                          <p:val>
                                            <p:strVal val="#ppt_y+.1"/>
                                          </p:val>
                                        </p:tav>
                                        <p:tav tm="100000">
                                          <p:val>
                                            <p:strVal val="#ppt_y"/>
                                          </p:val>
                                        </p:tav>
                                      </p:tavLst>
                                    </p:anim>
                                  </p:childTnLst>
                                </p:cTn>
                              </p:par>
                            </p:childTnLst>
                          </p:cTn>
                        </p:par>
                        <p:par>
                          <p:cTn id="394" fill="hold">
                            <p:stCondLst>
                              <p:cond delay="1950"/>
                            </p:stCondLst>
                            <p:childTnLst>
                              <p:par>
                                <p:cTn id="395" presetID="1" presetClass="entr" presetSubtype="0" fill="hold" nodeType="afterEffect">
                                  <p:stCondLst>
                                    <p:cond delay="0"/>
                                  </p:stCondLst>
                                  <p:childTnLst>
                                    <p:set>
                                      <p:cBhvr>
                                        <p:cTn id="396" dur="1" fill="hold">
                                          <p:stCondLst>
                                            <p:cond delay="249"/>
                                          </p:stCondLst>
                                        </p:cTn>
                                        <p:tgtEl>
                                          <p:spTgt spid="10"/>
                                        </p:tgtEl>
                                        <p:attrNameLst>
                                          <p:attrName>style.visibility</p:attrName>
                                        </p:attrNameLst>
                                      </p:cBhvr>
                                      <p:to>
                                        <p:strVal val="visible"/>
                                      </p:to>
                                    </p:set>
                                  </p:childTnLst>
                                </p:cTn>
                              </p:par>
                            </p:childTnLst>
                          </p:cTn>
                        </p:par>
                        <p:par>
                          <p:cTn id="397" fill="hold">
                            <p:stCondLst>
                              <p:cond delay="2200"/>
                            </p:stCondLst>
                            <p:childTnLst>
                              <p:par>
                                <p:cTn id="398" presetID="42" presetClass="entr" presetSubtype="0" fill="hold" grpId="0" nodeType="afterEffect">
                                  <p:stCondLst>
                                    <p:cond delay="0"/>
                                  </p:stCondLst>
                                  <p:childTnLst>
                                    <p:set>
                                      <p:cBhvr>
                                        <p:cTn id="399" dur="1" fill="hold">
                                          <p:stCondLst>
                                            <p:cond delay="0"/>
                                          </p:stCondLst>
                                        </p:cTn>
                                        <p:tgtEl>
                                          <p:spTgt spid="6">
                                            <p:graphicEl>
                                              <a:chart seriesIdx="-4" categoryIdx="64" bldStep="category"/>
                                            </p:graphicEl>
                                          </p:spTgt>
                                        </p:tgtEl>
                                        <p:attrNameLst>
                                          <p:attrName>style.visibility</p:attrName>
                                        </p:attrNameLst>
                                      </p:cBhvr>
                                      <p:to>
                                        <p:strVal val="visible"/>
                                      </p:to>
                                    </p:set>
                                    <p:animEffect transition="in" filter="fade">
                                      <p:cBhvr>
                                        <p:cTn id="400" dur="30"/>
                                        <p:tgtEl>
                                          <p:spTgt spid="6">
                                            <p:graphicEl>
                                              <a:chart seriesIdx="-4" categoryIdx="64" bldStep="category"/>
                                            </p:graphicEl>
                                          </p:spTgt>
                                        </p:tgtEl>
                                      </p:cBhvr>
                                    </p:animEffect>
                                    <p:anim calcmode="lin" valueType="num">
                                      <p:cBhvr>
                                        <p:cTn id="401" dur="30" fill="hold"/>
                                        <p:tgtEl>
                                          <p:spTgt spid="6">
                                            <p:graphicEl>
                                              <a:chart seriesIdx="-4" categoryIdx="64" bldStep="category"/>
                                            </p:graphicEl>
                                          </p:spTgt>
                                        </p:tgtEl>
                                        <p:attrNameLst>
                                          <p:attrName>ppt_x</p:attrName>
                                        </p:attrNameLst>
                                      </p:cBhvr>
                                      <p:tavLst>
                                        <p:tav tm="0">
                                          <p:val>
                                            <p:strVal val="#ppt_x"/>
                                          </p:val>
                                        </p:tav>
                                        <p:tav tm="100000">
                                          <p:val>
                                            <p:strVal val="#ppt_x"/>
                                          </p:val>
                                        </p:tav>
                                      </p:tavLst>
                                    </p:anim>
                                    <p:anim calcmode="lin" valueType="num">
                                      <p:cBhvr>
                                        <p:cTn id="402" dur="30" fill="hold"/>
                                        <p:tgtEl>
                                          <p:spTgt spid="6">
                                            <p:graphicEl>
                                              <a:chart seriesIdx="-4" categoryIdx="64" bldStep="category"/>
                                            </p:graphicEl>
                                          </p:spTgt>
                                        </p:tgtEl>
                                        <p:attrNameLst>
                                          <p:attrName>ppt_y</p:attrName>
                                        </p:attrNameLst>
                                      </p:cBhvr>
                                      <p:tavLst>
                                        <p:tav tm="0">
                                          <p:val>
                                            <p:strVal val="#ppt_y+.1"/>
                                          </p:val>
                                        </p:tav>
                                        <p:tav tm="100000">
                                          <p:val>
                                            <p:strVal val="#ppt_y"/>
                                          </p:val>
                                        </p:tav>
                                      </p:tavLst>
                                    </p:anim>
                                  </p:childTnLst>
                                </p:cTn>
                              </p:par>
                            </p:childTnLst>
                          </p:cTn>
                        </p:par>
                        <p:par>
                          <p:cTn id="403" fill="hold">
                            <p:stCondLst>
                              <p:cond delay="2230"/>
                            </p:stCondLst>
                            <p:childTnLst>
                              <p:par>
                                <p:cTn id="404" presetID="42" presetClass="entr" presetSubtype="0" fill="hold" grpId="0" nodeType="afterEffect">
                                  <p:stCondLst>
                                    <p:cond delay="0"/>
                                  </p:stCondLst>
                                  <p:childTnLst>
                                    <p:set>
                                      <p:cBhvr>
                                        <p:cTn id="405" dur="1" fill="hold">
                                          <p:stCondLst>
                                            <p:cond delay="0"/>
                                          </p:stCondLst>
                                        </p:cTn>
                                        <p:tgtEl>
                                          <p:spTgt spid="6">
                                            <p:graphicEl>
                                              <a:chart seriesIdx="-4" categoryIdx="65" bldStep="category"/>
                                            </p:graphicEl>
                                          </p:spTgt>
                                        </p:tgtEl>
                                        <p:attrNameLst>
                                          <p:attrName>style.visibility</p:attrName>
                                        </p:attrNameLst>
                                      </p:cBhvr>
                                      <p:to>
                                        <p:strVal val="visible"/>
                                      </p:to>
                                    </p:set>
                                    <p:animEffect transition="in" filter="fade">
                                      <p:cBhvr>
                                        <p:cTn id="406" dur="30"/>
                                        <p:tgtEl>
                                          <p:spTgt spid="6">
                                            <p:graphicEl>
                                              <a:chart seriesIdx="-4" categoryIdx="65" bldStep="category"/>
                                            </p:graphicEl>
                                          </p:spTgt>
                                        </p:tgtEl>
                                      </p:cBhvr>
                                    </p:animEffect>
                                    <p:anim calcmode="lin" valueType="num">
                                      <p:cBhvr>
                                        <p:cTn id="407" dur="30" fill="hold"/>
                                        <p:tgtEl>
                                          <p:spTgt spid="6">
                                            <p:graphicEl>
                                              <a:chart seriesIdx="-4" categoryIdx="65" bldStep="category"/>
                                            </p:graphicEl>
                                          </p:spTgt>
                                        </p:tgtEl>
                                        <p:attrNameLst>
                                          <p:attrName>ppt_x</p:attrName>
                                        </p:attrNameLst>
                                      </p:cBhvr>
                                      <p:tavLst>
                                        <p:tav tm="0">
                                          <p:val>
                                            <p:strVal val="#ppt_x"/>
                                          </p:val>
                                        </p:tav>
                                        <p:tav tm="100000">
                                          <p:val>
                                            <p:strVal val="#ppt_x"/>
                                          </p:val>
                                        </p:tav>
                                      </p:tavLst>
                                    </p:anim>
                                    <p:anim calcmode="lin" valueType="num">
                                      <p:cBhvr>
                                        <p:cTn id="408" dur="30" fill="hold"/>
                                        <p:tgtEl>
                                          <p:spTgt spid="6">
                                            <p:graphicEl>
                                              <a:chart seriesIdx="-4" categoryIdx="65" bldStep="category"/>
                                            </p:graphicEl>
                                          </p:spTgt>
                                        </p:tgtEl>
                                        <p:attrNameLst>
                                          <p:attrName>ppt_y</p:attrName>
                                        </p:attrNameLst>
                                      </p:cBhvr>
                                      <p:tavLst>
                                        <p:tav tm="0">
                                          <p:val>
                                            <p:strVal val="#ppt_y+.1"/>
                                          </p:val>
                                        </p:tav>
                                        <p:tav tm="100000">
                                          <p:val>
                                            <p:strVal val="#ppt_y"/>
                                          </p:val>
                                        </p:tav>
                                      </p:tavLst>
                                    </p:anim>
                                  </p:childTnLst>
                                </p:cTn>
                              </p:par>
                            </p:childTnLst>
                          </p:cTn>
                        </p:par>
                        <p:par>
                          <p:cTn id="409" fill="hold">
                            <p:stCondLst>
                              <p:cond delay="2260"/>
                            </p:stCondLst>
                            <p:childTnLst>
                              <p:par>
                                <p:cTn id="410" presetID="42" presetClass="entr" presetSubtype="0" fill="hold" grpId="0" nodeType="afterEffect">
                                  <p:stCondLst>
                                    <p:cond delay="0"/>
                                  </p:stCondLst>
                                  <p:childTnLst>
                                    <p:set>
                                      <p:cBhvr>
                                        <p:cTn id="411" dur="1" fill="hold">
                                          <p:stCondLst>
                                            <p:cond delay="0"/>
                                          </p:stCondLst>
                                        </p:cTn>
                                        <p:tgtEl>
                                          <p:spTgt spid="6">
                                            <p:graphicEl>
                                              <a:chart seriesIdx="-4" categoryIdx="66" bldStep="category"/>
                                            </p:graphicEl>
                                          </p:spTgt>
                                        </p:tgtEl>
                                        <p:attrNameLst>
                                          <p:attrName>style.visibility</p:attrName>
                                        </p:attrNameLst>
                                      </p:cBhvr>
                                      <p:to>
                                        <p:strVal val="visible"/>
                                      </p:to>
                                    </p:set>
                                    <p:animEffect transition="in" filter="fade">
                                      <p:cBhvr>
                                        <p:cTn id="412" dur="30"/>
                                        <p:tgtEl>
                                          <p:spTgt spid="6">
                                            <p:graphicEl>
                                              <a:chart seriesIdx="-4" categoryIdx="66" bldStep="category"/>
                                            </p:graphicEl>
                                          </p:spTgt>
                                        </p:tgtEl>
                                      </p:cBhvr>
                                    </p:animEffect>
                                    <p:anim calcmode="lin" valueType="num">
                                      <p:cBhvr>
                                        <p:cTn id="413" dur="30" fill="hold"/>
                                        <p:tgtEl>
                                          <p:spTgt spid="6">
                                            <p:graphicEl>
                                              <a:chart seriesIdx="-4" categoryIdx="66" bldStep="category"/>
                                            </p:graphicEl>
                                          </p:spTgt>
                                        </p:tgtEl>
                                        <p:attrNameLst>
                                          <p:attrName>ppt_x</p:attrName>
                                        </p:attrNameLst>
                                      </p:cBhvr>
                                      <p:tavLst>
                                        <p:tav tm="0">
                                          <p:val>
                                            <p:strVal val="#ppt_x"/>
                                          </p:val>
                                        </p:tav>
                                        <p:tav tm="100000">
                                          <p:val>
                                            <p:strVal val="#ppt_x"/>
                                          </p:val>
                                        </p:tav>
                                      </p:tavLst>
                                    </p:anim>
                                    <p:anim calcmode="lin" valueType="num">
                                      <p:cBhvr>
                                        <p:cTn id="414" dur="30" fill="hold"/>
                                        <p:tgtEl>
                                          <p:spTgt spid="6">
                                            <p:graphicEl>
                                              <a:chart seriesIdx="-4" categoryIdx="66" bldStep="category"/>
                                            </p:graphicEl>
                                          </p:spTgt>
                                        </p:tgtEl>
                                        <p:attrNameLst>
                                          <p:attrName>ppt_y</p:attrName>
                                        </p:attrNameLst>
                                      </p:cBhvr>
                                      <p:tavLst>
                                        <p:tav tm="0">
                                          <p:val>
                                            <p:strVal val="#ppt_y+.1"/>
                                          </p:val>
                                        </p:tav>
                                        <p:tav tm="100000">
                                          <p:val>
                                            <p:strVal val="#ppt_y"/>
                                          </p:val>
                                        </p:tav>
                                      </p:tavLst>
                                    </p:anim>
                                  </p:childTnLst>
                                </p:cTn>
                              </p:par>
                            </p:childTnLst>
                          </p:cTn>
                        </p:par>
                        <p:par>
                          <p:cTn id="415" fill="hold">
                            <p:stCondLst>
                              <p:cond delay="2290"/>
                            </p:stCondLst>
                            <p:childTnLst>
                              <p:par>
                                <p:cTn id="416" presetID="42" presetClass="entr" presetSubtype="0" fill="hold" grpId="0" nodeType="afterEffect">
                                  <p:stCondLst>
                                    <p:cond delay="0"/>
                                  </p:stCondLst>
                                  <p:childTnLst>
                                    <p:set>
                                      <p:cBhvr>
                                        <p:cTn id="417" dur="1" fill="hold">
                                          <p:stCondLst>
                                            <p:cond delay="0"/>
                                          </p:stCondLst>
                                        </p:cTn>
                                        <p:tgtEl>
                                          <p:spTgt spid="6">
                                            <p:graphicEl>
                                              <a:chart seriesIdx="-4" categoryIdx="67" bldStep="category"/>
                                            </p:graphicEl>
                                          </p:spTgt>
                                        </p:tgtEl>
                                        <p:attrNameLst>
                                          <p:attrName>style.visibility</p:attrName>
                                        </p:attrNameLst>
                                      </p:cBhvr>
                                      <p:to>
                                        <p:strVal val="visible"/>
                                      </p:to>
                                    </p:set>
                                    <p:animEffect transition="in" filter="fade">
                                      <p:cBhvr>
                                        <p:cTn id="418" dur="30"/>
                                        <p:tgtEl>
                                          <p:spTgt spid="6">
                                            <p:graphicEl>
                                              <a:chart seriesIdx="-4" categoryIdx="67" bldStep="category"/>
                                            </p:graphicEl>
                                          </p:spTgt>
                                        </p:tgtEl>
                                      </p:cBhvr>
                                    </p:animEffect>
                                    <p:anim calcmode="lin" valueType="num">
                                      <p:cBhvr>
                                        <p:cTn id="419" dur="30" fill="hold"/>
                                        <p:tgtEl>
                                          <p:spTgt spid="6">
                                            <p:graphicEl>
                                              <a:chart seriesIdx="-4" categoryIdx="67" bldStep="category"/>
                                            </p:graphicEl>
                                          </p:spTgt>
                                        </p:tgtEl>
                                        <p:attrNameLst>
                                          <p:attrName>ppt_x</p:attrName>
                                        </p:attrNameLst>
                                      </p:cBhvr>
                                      <p:tavLst>
                                        <p:tav tm="0">
                                          <p:val>
                                            <p:strVal val="#ppt_x"/>
                                          </p:val>
                                        </p:tav>
                                        <p:tav tm="100000">
                                          <p:val>
                                            <p:strVal val="#ppt_x"/>
                                          </p:val>
                                        </p:tav>
                                      </p:tavLst>
                                    </p:anim>
                                    <p:anim calcmode="lin" valueType="num">
                                      <p:cBhvr>
                                        <p:cTn id="420" dur="30" fill="hold"/>
                                        <p:tgtEl>
                                          <p:spTgt spid="6">
                                            <p:graphicEl>
                                              <a:chart seriesIdx="-4" categoryIdx="67" bldStep="category"/>
                                            </p:graphicEl>
                                          </p:spTgt>
                                        </p:tgtEl>
                                        <p:attrNameLst>
                                          <p:attrName>ppt_y</p:attrName>
                                        </p:attrNameLst>
                                      </p:cBhvr>
                                      <p:tavLst>
                                        <p:tav tm="0">
                                          <p:val>
                                            <p:strVal val="#ppt_y+.1"/>
                                          </p:val>
                                        </p:tav>
                                        <p:tav tm="100000">
                                          <p:val>
                                            <p:strVal val="#ppt_y"/>
                                          </p:val>
                                        </p:tav>
                                      </p:tavLst>
                                    </p:anim>
                                  </p:childTnLst>
                                </p:cTn>
                              </p:par>
                            </p:childTnLst>
                          </p:cTn>
                        </p:par>
                        <p:par>
                          <p:cTn id="421" fill="hold">
                            <p:stCondLst>
                              <p:cond delay="2320"/>
                            </p:stCondLst>
                            <p:childTnLst>
                              <p:par>
                                <p:cTn id="422" presetID="42" presetClass="entr" presetSubtype="0" fill="hold" grpId="0" nodeType="afterEffect">
                                  <p:stCondLst>
                                    <p:cond delay="0"/>
                                  </p:stCondLst>
                                  <p:childTnLst>
                                    <p:set>
                                      <p:cBhvr>
                                        <p:cTn id="423" dur="1" fill="hold">
                                          <p:stCondLst>
                                            <p:cond delay="0"/>
                                          </p:stCondLst>
                                        </p:cTn>
                                        <p:tgtEl>
                                          <p:spTgt spid="6">
                                            <p:graphicEl>
                                              <a:chart seriesIdx="-4" categoryIdx="68" bldStep="category"/>
                                            </p:graphicEl>
                                          </p:spTgt>
                                        </p:tgtEl>
                                        <p:attrNameLst>
                                          <p:attrName>style.visibility</p:attrName>
                                        </p:attrNameLst>
                                      </p:cBhvr>
                                      <p:to>
                                        <p:strVal val="visible"/>
                                      </p:to>
                                    </p:set>
                                    <p:animEffect transition="in" filter="fade">
                                      <p:cBhvr>
                                        <p:cTn id="424" dur="30"/>
                                        <p:tgtEl>
                                          <p:spTgt spid="6">
                                            <p:graphicEl>
                                              <a:chart seriesIdx="-4" categoryIdx="68" bldStep="category"/>
                                            </p:graphicEl>
                                          </p:spTgt>
                                        </p:tgtEl>
                                      </p:cBhvr>
                                    </p:animEffect>
                                    <p:anim calcmode="lin" valueType="num">
                                      <p:cBhvr>
                                        <p:cTn id="425" dur="30" fill="hold"/>
                                        <p:tgtEl>
                                          <p:spTgt spid="6">
                                            <p:graphicEl>
                                              <a:chart seriesIdx="-4" categoryIdx="68" bldStep="category"/>
                                            </p:graphicEl>
                                          </p:spTgt>
                                        </p:tgtEl>
                                        <p:attrNameLst>
                                          <p:attrName>ppt_x</p:attrName>
                                        </p:attrNameLst>
                                      </p:cBhvr>
                                      <p:tavLst>
                                        <p:tav tm="0">
                                          <p:val>
                                            <p:strVal val="#ppt_x"/>
                                          </p:val>
                                        </p:tav>
                                        <p:tav tm="100000">
                                          <p:val>
                                            <p:strVal val="#ppt_x"/>
                                          </p:val>
                                        </p:tav>
                                      </p:tavLst>
                                    </p:anim>
                                    <p:anim calcmode="lin" valueType="num">
                                      <p:cBhvr>
                                        <p:cTn id="426" dur="30" fill="hold"/>
                                        <p:tgtEl>
                                          <p:spTgt spid="6">
                                            <p:graphicEl>
                                              <a:chart seriesIdx="-4" categoryIdx="68" bldStep="category"/>
                                            </p:graphicEl>
                                          </p:spTgt>
                                        </p:tgtEl>
                                        <p:attrNameLst>
                                          <p:attrName>ppt_y</p:attrName>
                                        </p:attrNameLst>
                                      </p:cBhvr>
                                      <p:tavLst>
                                        <p:tav tm="0">
                                          <p:val>
                                            <p:strVal val="#ppt_y+.1"/>
                                          </p:val>
                                        </p:tav>
                                        <p:tav tm="100000">
                                          <p:val>
                                            <p:strVal val="#ppt_y"/>
                                          </p:val>
                                        </p:tav>
                                      </p:tavLst>
                                    </p:anim>
                                  </p:childTnLst>
                                </p:cTn>
                              </p:par>
                            </p:childTnLst>
                          </p:cTn>
                        </p:par>
                        <p:par>
                          <p:cTn id="427" fill="hold">
                            <p:stCondLst>
                              <p:cond delay="2350"/>
                            </p:stCondLst>
                            <p:childTnLst>
                              <p:par>
                                <p:cTn id="428" presetID="42" presetClass="entr" presetSubtype="0" fill="hold" grpId="0" nodeType="afterEffect">
                                  <p:stCondLst>
                                    <p:cond delay="0"/>
                                  </p:stCondLst>
                                  <p:childTnLst>
                                    <p:set>
                                      <p:cBhvr>
                                        <p:cTn id="429" dur="1" fill="hold">
                                          <p:stCondLst>
                                            <p:cond delay="0"/>
                                          </p:stCondLst>
                                        </p:cTn>
                                        <p:tgtEl>
                                          <p:spTgt spid="6">
                                            <p:graphicEl>
                                              <a:chart seriesIdx="-4" categoryIdx="69" bldStep="category"/>
                                            </p:graphicEl>
                                          </p:spTgt>
                                        </p:tgtEl>
                                        <p:attrNameLst>
                                          <p:attrName>style.visibility</p:attrName>
                                        </p:attrNameLst>
                                      </p:cBhvr>
                                      <p:to>
                                        <p:strVal val="visible"/>
                                      </p:to>
                                    </p:set>
                                    <p:animEffect transition="in" filter="fade">
                                      <p:cBhvr>
                                        <p:cTn id="430" dur="30"/>
                                        <p:tgtEl>
                                          <p:spTgt spid="6">
                                            <p:graphicEl>
                                              <a:chart seriesIdx="-4" categoryIdx="69" bldStep="category"/>
                                            </p:graphicEl>
                                          </p:spTgt>
                                        </p:tgtEl>
                                      </p:cBhvr>
                                    </p:animEffect>
                                    <p:anim calcmode="lin" valueType="num">
                                      <p:cBhvr>
                                        <p:cTn id="431" dur="30" fill="hold"/>
                                        <p:tgtEl>
                                          <p:spTgt spid="6">
                                            <p:graphicEl>
                                              <a:chart seriesIdx="-4" categoryIdx="69" bldStep="category"/>
                                            </p:graphicEl>
                                          </p:spTgt>
                                        </p:tgtEl>
                                        <p:attrNameLst>
                                          <p:attrName>ppt_x</p:attrName>
                                        </p:attrNameLst>
                                      </p:cBhvr>
                                      <p:tavLst>
                                        <p:tav tm="0">
                                          <p:val>
                                            <p:strVal val="#ppt_x"/>
                                          </p:val>
                                        </p:tav>
                                        <p:tav tm="100000">
                                          <p:val>
                                            <p:strVal val="#ppt_x"/>
                                          </p:val>
                                        </p:tav>
                                      </p:tavLst>
                                    </p:anim>
                                    <p:anim calcmode="lin" valueType="num">
                                      <p:cBhvr>
                                        <p:cTn id="432" dur="30" fill="hold"/>
                                        <p:tgtEl>
                                          <p:spTgt spid="6">
                                            <p:graphicEl>
                                              <a:chart seriesIdx="-4" categoryIdx="69" bldStep="category"/>
                                            </p:graphicEl>
                                          </p:spTgt>
                                        </p:tgtEl>
                                        <p:attrNameLst>
                                          <p:attrName>ppt_y</p:attrName>
                                        </p:attrNameLst>
                                      </p:cBhvr>
                                      <p:tavLst>
                                        <p:tav tm="0">
                                          <p:val>
                                            <p:strVal val="#ppt_y+.1"/>
                                          </p:val>
                                        </p:tav>
                                        <p:tav tm="100000">
                                          <p:val>
                                            <p:strVal val="#ppt_y"/>
                                          </p:val>
                                        </p:tav>
                                      </p:tavLst>
                                    </p:anim>
                                  </p:childTnLst>
                                </p:cTn>
                              </p:par>
                            </p:childTnLst>
                          </p:cTn>
                        </p:par>
                        <p:par>
                          <p:cTn id="433" fill="hold">
                            <p:stCondLst>
                              <p:cond delay="2380"/>
                            </p:stCondLst>
                            <p:childTnLst>
                              <p:par>
                                <p:cTn id="434" presetID="42" presetClass="entr" presetSubtype="0" fill="hold" grpId="0" nodeType="afterEffect">
                                  <p:stCondLst>
                                    <p:cond delay="0"/>
                                  </p:stCondLst>
                                  <p:childTnLst>
                                    <p:set>
                                      <p:cBhvr>
                                        <p:cTn id="435" dur="1" fill="hold">
                                          <p:stCondLst>
                                            <p:cond delay="0"/>
                                          </p:stCondLst>
                                        </p:cTn>
                                        <p:tgtEl>
                                          <p:spTgt spid="6">
                                            <p:graphicEl>
                                              <a:chart seriesIdx="-4" categoryIdx="70" bldStep="category"/>
                                            </p:graphicEl>
                                          </p:spTgt>
                                        </p:tgtEl>
                                        <p:attrNameLst>
                                          <p:attrName>style.visibility</p:attrName>
                                        </p:attrNameLst>
                                      </p:cBhvr>
                                      <p:to>
                                        <p:strVal val="visible"/>
                                      </p:to>
                                    </p:set>
                                    <p:animEffect transition="in" filter="fade">
                                      <p:cBhvr>
                                        <p:cTn id="436" dur="30"/>
                                        <p:tgtEl>
                                          <p:spTgt spid="6">
                                            <p:graphicEl>
                                              <a:chart seriesIdx="-4" categoryIdx="70" bldStep="category"/>
                                            </p:graphicEl>
                                          </p:spTgt>
                                        </p:tgtEl>
                                      </p:cBhvr>
                                    </p:animEffect>
                                    <p:anim calcmode="lin" valueType="num">
                                      <p:cBhvr>
                                        <p:cTn id="437" dur="30" fill="hold"/>
                                        <p:tgtEl>
                                          <p:spTgt spid="6">
                                            <p:graphicEl>
                                              <a:chart seriesIdx="-4" categoryIdx="70" bldStep="category"/>
                                            </p:graphicEl>
                                          </p:spTgt>
                                        </p:tgtEl>
                                        <p:attrNameLst>
                                          <p:attrName>ppt_x</p:attrName>
                                        </p:attrNameLst>
                                      </p:cBhvr>
                                      <p:tavLst>
                                        <p:tav tm="0">
                                          <p:val>
                                            <p:strVal val="#ppt_x"/>
                                          </p:val>
                                        </p:tav>
                                        <p:tav tm="100000">
                                          <p:val>
                                            <p:strVal val="#ppt_x"/>
                                          </p:val>
                                        </p:tav>
                                      </p:tavLst>
                                    </p:anim>
                                    <p:anim calcmode="lin" valueType="num">
                                      <p:cBhvr>
                                        <p:cTn id="438" dur="30" fill="hold"/>
                                        <p:tgtEl>
                                          <p:spTgt spid="6">
                                            <p:graphicEl>
                                              <a:chart seriesIdx="-4" categoryIdx="70" bldStep="category"/>
                                            </p:graphicEl>
                                          </p:spTgt>
                                        </p:tgtEl>
                                        <p:attrNameLst>
                                          <p:attrName>ppt_y</p:attrName>
                                        </p:attrNameLst>
                                      </p:cBhvr>
                                      <p:tavLst>
                                        <p:tav tm="0">
                                          <p:val>
                                            <p:strVal val="#ppt_y+.1"/>
                                          </p:val>
                                        </p:tav>
                                        <p:tav tm="100000">
                                          <p:val>
                                            <p:strVal val="#ppt_y"/>
                                          </p:val>
                                        </p:tav>
                                      </p:tavLst>
                                    </p:anim>
                                  </p:childTnLst>
                                </p:cTn>
                              </p:par>
                            </p:childTnLst>
                          </p:cTn>
                        </p:par>
                        <p:par>
                          <p:cTn id="439" fill="hold">
                            <p:stCondLst>
                              <p:cond delay="2410"/>
                            </p:stCondLst>
                            <p:childTnLst>
                              <p:par>
                                <p:cTn id="440" presetID="42" presetClass="entr" presetSubtype="0" fill="hold" grpId="0" nodeType="afterEffect">
                                  <p:stCondLst>
                                    <p:cond delay="0"/>
                                  </p:stCondLst>
                                  <p:childTnLst>
                                    <p:set>
                                      <p:cBhvr>
                                        <p:cTn id="441" dur="1" fill="hold">
                                          <p:stCondLst>
                                            <p:cond delay="0"/>
                                          </p:stCondLst>
                                        </p:cTn>
                                        <p:tgtEl>
                                          <p:spTgt spid="6">
                                            <p:graphicEl>
                                              <a:chart seriesIdx="-4" categoryIdx="71" bldStep="category"/>
                                            </p:graphicEl>
                                          </p:spTgt>
                                        </p:tgtEl>
                                        <p:attrNameLst>
                                          <p:attrName>style.visibility</p:attrName>
                                        </p:attrNameLst>
                                      </p:cBhvr>
                                      <p:to>
                                        <p:strVal val="visible"/>
                                      </p:to>
                                    </p:set>
                                    <p:animEffect transition="in" filter="fade">
                                      <p:cBhvr>
                                        <p:cTn id="442" dur="30"/>
                                        <p:tgtEl>
                                          <p:spTgt spid="6">
                                            <p:graphicEl>
                                              <a:chart seriesIdx="-4" categoryIdx="71" bldStep="category"/>
                                            </p:graphicEl>
                                          </p:spTgt>
                                        </p:tgtEl>
                                      </p:cBhvr>
                                    </p:animEffect>
                                    <p:anim calcmode="lin" valueType="num">
                                      <p:cBhvr>
                                        <p:cTn id="443" dur="30" fill="hold"/>
                                        <p:tgtEl>
                                          <p:spTgt spid="6">
                                            <p:graphicEl>
                                              <a:chart seriesIdx="-4" categoryIdx="71" bldStep="category"/>
                                            </p:graphicEl>
                                          </p:spTgt>
                                        </p:tgtEl>
                                        <p:attrNameLst>
                                          <p:attrName>ppt_x</p:attrName>
                                        </p:attrNameLst>
                                      </p:cBhvr>
                                      <p:tavLst>
                                        <p:tav tm="0">
                                          <p:val>
                                            <p:strVal val="#ppt_x"/>
                                          </p:val>
                                        </p:tav>
                                        <p:tav tm="100000">
                                          <p:val>
                                            <p:strVal val="#ppt_x"/>
                                          </p:val>
                                        </p:tav>
                                      </p:tavLst>
                                    </p:anim>
                                    <p:anim calcmode="lin" valueType="num">
                                      <p:cBhvr>
                                        <p:cTn id="444" dur="30" fill="hold"/>
                                        <p:tgtEl>
                                          <p:spTgt spid="6">
                                            <p:graphicEl>
                                              <a:chart seriesIdx="-4" categoryIdx="71" bldStep="category"/>
                                            </p:graphicEl>
                                          </p:spTgt>
                                        </p:tgtEl>
                                        <p:attrNameLst>
                                          <p:attrName>ppt_y</p:attrName>
                                        </p:attrNameLst>
                                      </p:cBhvr>
                                      <p:tavLst>
                                        <p:tav tm="0">
                                          <p:val>
                                            <p:strVal val="#ppt_y+.1"/>
                                          </p:val>
                                        </p:tav>
                                        <p:tav tm="100000">
                                          <p:val>
                                            <p:strVal val="#ppt_y"/>
                                          </p:val>
                                        </p:tav>
                                      </p:tavLst>
                                    </p:anim>
                                  </p:childTnLst>
                                </p:cTn>
                              </p:par>
                            </p:childTnLst>
                          </p:cTn>
                        </p:par>
                        <p:par>
                          <p:cTn id="445" fill="hold">
                            <p:stCondLst>
                              <p:cond delay="2440"/>
                            </p:stCondLst>
                            <p:childTnLst>
                              <p:par>
                                <p:cTn id="446" presetID="42" presetClass="entr" presetSubtype="0" fill="hold" grpId="0" nodeType="afterEffect">
                                  <p:stCondLst>
                                    <p:cond delay="0"/>
                                  </p:stCondLst>
                                  <p:childTnLst>
                                    <p:set>
                                      <p:cBhvr>
                                        <p:cTn id="447" dur="1" fill="hold">
                                          <p:stCondLst>
                                            <p:cond delay="0"/>
                                          </p:stCondLst>
                                        </p:cTn>
                                        <p:tgtEl>
                                          <p:spTgt spid="6">
                                            <p:graphicEl>
                                              <a:chart seriesIdx="-4" categoryIdx="72" bldStep="category"/>
                                            </p:graphicEl>
                                          </p:spTgt>
                                        </p:tgtEl>
                                        <p:attrNameLst>
                                          <p:attrName>style.visibility</p:attrName>
                                        </p:attrNameLst>
                                      </p:cBhvr>
                                      <p:to>
                                        <p:strVal val="visible"/>
                                      </p:to>
                                    </p:set>
                                    <p:animEffect transition="in" filter="fade">
                                      <p:cBhvr>
                                        <p:cTn id="448" dur="30"/>
                                        <p:tgtEl>
                                          <p:spTgt spid="6">
                                            <p:graphicEl>
                                              <a:chart seriesIdx="-4" categoryIdx="72" bldStep="category"/>
                                            </p:graphicEl>
                                          </p:spTgt>
                                        </p:tgtEl>
                                      </p:cBhvr>
                                    </p:animEffect>
                                    <p:anim calcmode="lin" valueType="num">
                                      <p:cBhvr>
                                        <p:cTn id="449" dur="30" fill="hold"/>
                                        <p:tgtEl>
                                          <p:spTgt spid="6">
                                            <p:graphicEl>
                                              <a:chart seriesIdx="-4" categoryIdx="72" bldStep="category"/>
                                            </p:graphicEl>
                                          </p:spTgt>
                                        </p:tgtEl>
                                        <p:attrNameLst>
                                          <p:attrName>ppt_x</p:attrName>
                                        </p:attrNameLst>
                                      </p:cBhvr>
                                      <p:tavLst>
                                        <p:tav tm="0">
                                          <p:val>
                                            <p:strVal val="#ppt_x"/>
                                          </p:val>
                                        </p:tav>
                                        <p:tav tm="100000">
                                          <p:val>
                                            <p:strVal val="#ppt_x"/>
                                          </p:val>
                                        </p:tav>
                                      </p:tavLst>
                                    </p:anim>
                                    <p:anim calcmode="lin" valueType="num">
                                      <p:cBhvr>
                                        <p:cTn id="450" dur="30" fill="hold"/>
                                        <p:tgtEl>
                                          <p:spTgt spid="6">
                                            <p:graphicEl>
                                              <a:chart seriesIdx="-4" categoryIdx="72" bldStep="category"/>
                                            </p:graphicEl>
                                          </p:spTgt>
                                        </p:tgtEl>
                                        <p:attrNameLst>
                                          <p:attrName>ppt_y</p:attrName>
                                        </p:attrNameLst>
                                      </p:cBhvr>
                                      <p:tavLst>
                                        <p:tav tm="0">
                                          <p:val>
                                            <p:strVal val="#ppt_y+.1"/>
                                          </p:val>
                                        </p:tav>
                                        <p:tav tm="100000">
                                          <p:val>
                                            <p:strVal val="#ppt_y"/>
                                          </p:val>
                                        </p:tav>
                                      </p:tavLst>
                                    </p:anim>
                                  </p:childTnLst>
                                </p:cTn>
                              </p:par>
                            </p:childTnLst>
                          </p:cTn>
                        </p:par>
                        <p:par>
                          <p:cTn id="451" fill="hold">
                            <p:stCondLst>
                              <p:cond delay="2470"/>
                            </p:stCondLst>
                            <p:childTnLst>
                              <p:par>
                                <p:cTn id="452" presetID="42" presetClass="entr" presetSubtype="0" fill="hold" grpId="0" nodeType="afterEffect">
                                  <p:stCondLst>
                                    <p:cond delay="0"/>
                                  </p:stCondLst>
                                  <p:childTnLst>
                                    <p:set>
                                      <p:cBhvr>
                                        <p:cTn id="453" dur="1" fill="hold">
                                          <p:stCondLst>
                                            <p:cond delay="0"/>
                                          </p:stCondLst>
                                        </p:cTn>
                                        <p:tgtEl>
                                          <p:spTgt spid="6">
                                            <p:graphicEl>
                                              <a:chart seriesIdx="-4" categoryIdx="73" bldStep="category"/>
                                            </p:graphicEl>
                                          </p:spTgt>
                                        </p:tgtEl>
                                        <p:attrNameLst>
                                          <p:attrName>style.visibility</p:attrName>
                                        </p:attrNameLst>
                                      </p:cBhvr>
                                      <p:to>
                                        <p:strVal val="visible"/>
                                      </p:to>
                                    </p:set>
                                    <p:animEffect transition="in" filter="fade">
                                      <p:cBhvr>
                                        <p:cTn id="454" dur="30"/>
                                        <p:tgtEl>
                                          <p:spTgt spid="6">
                                            <p:graphicEl>
                                              <a:chart seriesIdx="-4" categoryIdx="73" bldStep="category"/>
                                            </p:graphicEl>
                                          </p:spTgt>
                                        </p:tgtEl>
                                      </p:cBhvr>
                                    </p:animEffect>
                                    <p:anim calcmode="lin" valueType="num">
                                      <p:cBhvr>
                                        <p:cTn id="455" dur="30" fill="hold"/>
                                        <p:tgtEl>
                                          <p:spTgt spid="6">
                                            <p:graphicEl>
                                              <a:chart seriesIdx="-4" categoryIdx="73" bldStep="category"/>
                                            </p:graphicEl>
                                          </p:spTgt>
                                        </p:tgtEl>
                                        <p:attrNameLst>
                                          <p:attrName>ppt_x</p:attrName>
                                        </p:attrNameLst>
                                      </p:cBhvr>
                                      <p:tavLst>
                                        <p:tav tm="0">
                                          <p:val>
                                            <p:strVal val="#ppt_x"/>
                                          </p:val>
                                        </p:tav>
                                        <p:tav tm="100000">
                                          <p:val>
                                            <p:strVal val="#ppt_x"/>
                                          </p:val>
                                        </p:tav>
                                      </p:tavLst>
                                    </p:anim>
                                    <p:anim calcmode="lin" valueType="num">
                                      <p:cBhvr>
                                        <p:cTn id="456" dur="30" fill="hold"/>
                                        <p:tgtEl>
                                          <p:spTgt spid="6">
                                            <p:graphicEl>
                                              <a:chart seriesIdx="-4" categoryIdx="73" bldStep="category"/>
                                            </p:graphicEl>
                                          </p:spTgt>
                                        </p:tgtEl>
                                        <p:attrNameLst>
                                          <p:attrName>ppt_y</p:attrName>
                                        </p:attrNameLst>
                                      </p:cBhvr>
                                      <p:tavLst>
                                        <p:tav tm="0">
                                          <p:val>
                                            <p:strVal val="#ppt_y+.1"/>
                                          </p:val>
                                        </p:tav>
                                        <p:tav tm="100000">
                                          <p:val>
                                            <p:strVal val="#ppt_y"/>
                                          </p:val>
                                        </p:tav>
                                      </p:tavLst>
                                    </p:anim>
                                  </p:childTnLst>
                                </p:cTn>
                              </p:par>
                            </p:childTnLst>
                          </p:cTn>
                        </p:par>
                        <p:par>
                          <p:cTn id="457" fill="hold">
                            <p:stCondLst>
                              <p:cond delay="2500"/>
                            </p:stCondLst>
                            <p:childTnLst>
                              <p:par>
                                <p:cTn id="458" presetID="42" presetClass="entr" presetSubtype="0" fill="hold" grpId="0" nodeType="afterEffect">
                                  <p:stCondLst>
                                    <p:cond delay="0"/>
                                  </p:stCondLst>
                                  <p:childTnLst>
                                    <p:set>
                                      <p:cBhvr>
                                        <p:cTn id="459" dur="1" fill="hold">
                                          <p:stCondLst>
                                            <p:cond delay="0"/>
                                          </p:stCondLst>
                                        </p:cTn>
                                        <p:tgtEl>
                                          <p:spTgt spid="6">
                                            <p:graphicEl>
                                              <a:chart seriesIdx="-4" categoryIdx="74" bldStep="category"/>
                                            </p:graphicEl>
                                          </p:spTgt>
                                        </p:tgtEl>
                                        <p:attrNameLst>
                                          <p:attrName>style.visibility</p:attrName>
                                        </p:attrNameLst>
                                      </p:cBhvr>
                                      <p:to>
                                        <p:strVal val="visible"/>
                                      </p:to>
                                    </p:set>
                                    <p:animEffect transition="in" filter="fade">
                                      <p:cBhvr>
                                        <p:cTn id="460" dur="30"/>
                                        <p:tgtEl>
                                          <p:spTgt spid="6">
                                            <p:graphicEl>
                                              <a:chart seriesIdx="-4" categoryIdx="74" bldStep="category"/>
                                            </p:graphicEl>
                                          </p:spTgt>
                                        </p:tgtEl>
                                      </p:cBhvr>
                                    </p:animEffect>
                                    <p:anim calcmode="lin" valueType="num">
                                      <p:cBhvr>
                                        <p:cTn id="461" dur="30" fill="hold"/>
                                        <p:tgtEl>
                                          <p:spTgt spid="6">
                                            <p:graphicEl>
                                              <a:chart seriesIdx="-4" categoryIdx="74" bldStep="category"/>
                                            </p:graphicEl>
                                          </p:spTgt>
                                        </p:tgtEl>
                                        <p:attrNameLst>
                                          <p:attrName>ppt_x</p:attrName>
                                        </p:attrNameLst>
                                      </p:cBhvr>
                                      <p:tavLst>
                                        <p:tav tm="0">
                                          <p:val>
                                            <p:strVal val="#ppt_x"/>
                                          </p:val>
                                        </p:tav>
                                        <p:tav tm="100000">
                                          <p:val>
                                            <p:strVal val="#ppt_x"/>
                                          </p:val>
                                        </p:tav>
                                      </p:tavLst>
                                    </p:anim>
                                    <p:anim calcmode="lin" valueType="num">
                                      <p:cBhvr>
                                        <p:cTn id="462" dur="30" fill="hold"/>
                                        <p:tgtEl>
                                          <p:spTgt spid="6">
                                            <p:graphicEl>
                                              <a:chart seriesIdx="-4" categoryIdx="74" bldStep="category"/>
                                            </p:graphicEl>
                                          </p:spTgt>
                                        </p:tgtEl>
                                        <p:attrNameLst>
                                          <p:attrName>ppt_y</p:attrName>
                                        </p:attrNameLst>
                                      </p:cBhvr>
                                      <p:tavLst>
                                        <p:tav tm="0">
                                          <p:val>
                                            <p:strVal val="#ppt_y+.1"/>
                                          </p:val>
                                        </p:tav>
                                        <p:tav tm="100000">
                                          <p:val>
                                            <p:strVal val="#ppt_y"/>
                                          </p:val>
                                        </p:tav>
                                      </p:tavLst>
                                    </p:anim>
                                  </p:childTnLst>
                                </p:cTn>
                              </p:par>
                            </p:childTnLst>
                          </p:cTn>
                        </p:par>
                        <p:par>
                          <p:cTn id="463" fill="hold">
                            <p:stCondLst>
                              <p:cond delay="2530"/>
                            </p:stCondLst>
                            <p:childTnLst>
                              <p:par>
                                <p:cTn id="464" presetID="42" presetClass="entr" presetSubtype="0" fill="hold" grpId="0" nodeType="afterEffect">
                                  <p:stCondLst>
                                    <p:cond delay="0"/>
                                  </p:stCondLst>
                                  <p:childTnLst>
                                    <p:set>
                                      <p:cBhvr>
                                        <p:cTn id="465" dur="1" fill="hold">
                                          <p:stCondLst>
                                            <p:cond delay="0"/>
                                          </p:stCondLst>
                                        </p:cTn>
                                        <p:tgtEl>
                                          <p:spTgt spid="6">
                                            <p:graphicEl>
                                              <a:chart seriesIdx="-4" categoryIdx="75" bldStep="category"/>
                                            </p:graphicEl>
                                          </p:spTgt>
                                        </p:tgtEl>
                                        <p:attrNameLst>
                                          <p:attrName>style.visibility</p:attrName>
                                        </p:attrNameLst>
                                      </p:cBhvr>
                                      <p:to>
                                        <p:strVal val="visible"/>
                                      </p:to>
                                    </p:set>
                                    <p:animEffect transition="in" filter="fade">
                                      <p:cBhvr>
                                        <p:cTn id="466" dur="30"/>
                                        <p:tgtEl>
                                          <p:spTgt spid="6">
                                            <p:graphicEl>
                                              <a:chart seriesIdx="-4" categoryIdx="75" bldStep="category"/>
                                            </p:graphicEl>
                                          </p:spTgt>
                                        </p:tgtEl>
                                      </p:cBhvr>
                                    </p:animEffect>
                                    <p:anim calcmode="lin" valueType="num">
                                      <p:cBhvr>
                                        <p:cTn id="467" dur="30" fill="hold"/>
                                        <p:tgtEl>
                                          <p:spTgt spid="6">
                                            <p:graphicEl>
                                              <a:chart seriesIdx="-4" categoryIdx="75" bldStep="category"/>
                                            </p:graphicEl>
                                          </p:spTgt>
                                        </p:tgtEl>
                                        <p:attrNameLst>
                                          <p:attrName>ppt_x</p:attrName>
                                        </p:attrNameLst>
                                      </p:cBhvr>
                                      <p:tavLst>
                                        <p:tav tm="0">
                                          <p:val>
                                            <p:strVal val="#ppt_x"/>
                                          </p:val>
                                        </p:tav>
                                        <p:tav tm="100000">
                                          <p:val>
                                            <p:strVal val="#ppt_x"/>
                                          </p:val>
                                        </p:tav>
                                      </p:tavLst>
                                    </p:anim>
                                    <p:anim calcmode="lin" valueType="num">
                                      <p:cBhvr>
                                        <p:cTn id="468" dur="30" fill="hold"/>
                                        <p:tgtEl>
                                          <p:spTgt spid="6">
                                            <p:graphicEl>
                                              <a:chart seriesIdx="-4" categoryIdx="75" bldStep="category"/>
                                            </p:graphicEl>
                                          </p:spTgt>
                                        </p:tgtEl>
                                        <p:attrNameLst>
                                          <p:attrName>ppt_y</p:attrName>
                                        </p:attrNameLst>
                                      </p:cBhvr>
                                      <p:tavLst>
                                        <p:tav tm="0">
                                          <p:val>
                                            <p:strVal val="#ppt_y+.1"/>
                                          </p:val>
                                        </p:tav>
                                        <p:tav tm="100000">
                                          <p:val>
                                            <p:strVal val="#ppt_y"/>
                                          </p:val>
                                        </p:tav>
                                      </p:tavLst>
                                    </p:anim>
                                  </p:childTnLst>
                                </p:cTn>
                              </p:par>
                            </p:childTnLst>
                          </p:cTn>
                        </p:par>
                        <p:par>
                          <p:cTn id="469" fill="hold">
                            <p:stCondLst>
                              <p:cond delay="2560"/>
                            </p:stCondLst>
                            <p:childTnLst>
                              <p:par>
                                <p:cTn id="470" presetID="42" presetClass="entr" presetSubtype="0" fill="hold" grpId="0" nodeType="afterEffect">
                                  <p:stCondLst>
                                    <p:cond delay="0"/>
                                  </p:stCondLst>
                                  <p:childTnLst>
                                    <p:set>
                                      <p:cBhvr>
                                        <p:cTn id="471" dur="1" fill="hold">
                                          <p:stCondLst>
                                            <p:cond delay="0"/>
                                          </p:stCondLst>
                                        </p:cTn>
                                        <p:tgtEl>
                                          <p:spTgt spid="6">
                                            <p:graphicEl>
                                              <a:chart seriesIdx="-4" categoryIdx="76" bldStep="category"/>
                                            </p:graphicEl>
                                          </p:spTgt>
                                        </p:tgtEl>
                                        <p:attrNameLst>
                                          <p:attrName>style.visibility</p:attrName>
                                        </p:attrNameLst>
                                      </p:cBhvr>
                                      <p:to>
                                        <p:strVal val="visible"/>
                                      </p:to>
                                    </p:set>
                                    <p:animEffect transition="in" filter="fade">
                                      <p:cBhvr>
                                        <p:cTn id="472" dur="30"/>
                                        <p:tgtEl>
                                          <p:spTgt spid="6">
                                            <p:graphicEl>
                                              <a:chart seriesIdx="-4" categoryIdx="76" bldStep="category"/>
                                            </p:graphicEl>
                                          </p:spTgt>
                                        </p:tgtEl>
                                      </p:cBhvr>
                                    </p:animEffect>
                                    <p:anim calcmode="lin" valueType="num">
                                      <p:cBhvr>
                                        <p:cTn id="473" dur="30" fill="hold"/>
                                        <p:tgtEl>
                                          <p:spTgt spid="6">
                                            <p:graphicEl>
                                              <a:chart seriesIdx="-4" categoryIdx="76" bldStep="category"/>
                                            </p:graphicEl>
                                          </p:spTgt>
                                        </p:tgtEl>
                                        <p:attrNameLst>
                                          <p:attrName>ppt_x</p:attrName>
                                        </p:attrNameLst>
                                      </p:cBhvr>
                                      <p:tavLst>
                                        <p:tav tm="0">
                                          <p:val>
                                            <p:strVal val="#ppt_x"/>
                                          </p:val>
                                        </p:tav>
                                        <p:tav tm="100000">
                                          <p:val>
                                            <p:strVal val="#ppt_x"/>
                                          </p:val>
                                        </p:tav>
                                      </p:tavLst>
                                    </p:anim>
                                    <p:anim calcmode="lin" valueType="num">
                                      <p:cBhvr>
                                        <p:cTn id="474" dur="30" fill="hold"/>
                                        <p:tgtEl>
                                          <p:spTgt spid="6">
                                            <p:graphicEl>
                                              <a:chart seriesIdx="-4" categoryIdx="76" bldStep="category"/>
                                            </p:graphicEl>
                                          </p:spTgt>
                                        </p:tgtEl>
                                        <p:attrNameLst>
                                          <p:attrName>ppt_y</p:attrName>
                                        </p:attrNameLst>
                                      </p:cBhvr>
                                      <p:tavLst>
                                        <p:tav tm="0">
                                          <p:val>
                                            <p:strVal val="#ppt_y+.1"/>
                                          </p:val>
                                        </p:tav>
                                        <p:tav tm="100000">
                                          <p:val>
                                            <p:strVal val="#ppt_y"/>
                                          </p:val>
                                        </p:tav>
                                      </p:tavLst>
                                    </p:anim>
                                  </p:childTnLst>
                                </p:cTn>
                              </p:par>
                            </p:childTnLst>
                          </p:cTn>
                        </p:par>
                        <p:par>
                          <p:cTn id="475" fill="hold">
                            <p:stCondLst>
                              <p:cond delay="2590"/>
                            </p:stCondLst>
                            <p:childTnLst>
                              <p:par>
                                <p:cTn id="476" presetID="42" presetClass="entr" presetSubtype="0" fill="hold" grpId="0" nodeType="afterEffect">
                                  <p:stCondLst>
                                    <p:cond delay="0"/>
                                  </p:stCondLst>
                                  <p:childTnLst>
                                    <p:set>
                                      <p:cBhvr>
                                        <p:cTn id="477" dur="1" fill="hold">
                                          <p:stCondLst>
                                            <p:cond delay="0"/>
                                          </p:stCondLst>
                                        </p:cTn>
                                        <p:tgtEl>
                                          <p:spTgt spid="6">
                                            <p:graphicEl>
                                              <a:chart seriesIdx="-4" categoryIdx="77" bldStep="category"/>
                                            </p:graphicEl>
                                          </p:spTgt>
                                        </p:tgtEl>
                                        <p:attrNameLst>
                                          <p:attrName>style.visibility</p:attrName>
                                        </p:attrNameLst>
                                      </p:cBhvr>
                                      <p:to>
                                        <p:strVal val="visible"/>
                                      </p:to>
                                    </p:set>
                                    <p:animEffect transition="in" filter="fade">
                                      <p:cBhvr>
                                        <p:cTn id="478" dur="30"/>
                                        <p:tgtEl>
                                          <p:spTgt spid="6">
                                            <p:graphicEl>
                                              <a:chart seriesIdx="-4" categoryIdx="77" bldStep="category"/>
                                            </p:graphicEl>
                                          </p:spTgt>
                                        </p:tgtEl>
                                      </p:cBhvr>
                                    </p:animEffect>
                                    <p:anim calcmode="lin" valueType="num">
                                      <p:cBhvr>
                                        <p:cTn id="479" dur="30" fill="hold"/>
                                        <p:tgtEl>
                                          <p:spTgt spid="6">
                                            <p:graphicEl>
                                              <a:chart seriesIdx="-4" categoryIdx="77" bldStep="category"/>
                                            </p:graphicEl>
                                          </p:spTgt>
                                        </p:tgtEl>
                                        <p:attrNameLst>
                                          <p:attrName>ppt_x</p:attrName>
                                        </p:attrNameLst>
                                      </p:cBhvr>
                                      <p:tavLst>
                                        <p:tav tm="0">
                                          <p:val>
                                            <p:strVal val="#ppt_x"/>
                                          </p:val>
                                        </p:tav>
                                        <p:tav tm="100000">
                                          <p:val>
                                            <p:strVal val="#ppt_x"/>
                                          </p:val>
                                        </p:tav>
                                      </p:tavLst>
                                    </p:anim>
                                    <p:anim calcmode="lin" valueType="num">
                                      <p:cBhvr>
                                        <p:cTn id="480" dur="30" fill="hold"/>
                                        <p:tgtEl>
                                          <p:spTgt spid="6">
                                            <p:graphicEl>
                                              <a:chart seriesIdx="-4" categoryIdx="77" bldStep="category"/>
                                            </p:graphicEl>
                                          </p:spTgt>
                                        </p:tgtEl>
                                        <p:attrNameLst>
                                          <p:attrName>ppt_y</p:attrName>
                                        </p:attrNameLst>
                                      </p:cBhvr>
                                      <p:tavLst>
                                        <p:tav tm="0">
                                          <p:val>
                                            <p:strVal val="#ppt_y+.1"/>
                                          </p:val>
                                        </p:tav>
                                        <p:tav tm="100000">
                                          <p:val>
                                            <p:strVal val="#ppt_y"/>
                                          </p:val>
                                        </p:tav>
                                      </p:tavLst>
                                    </p:anim>
                                  </p:childTnLst>
                                </p:cTn>
                              </p:par>
                            </p:childTnLst>
                          </p:cTn>
                        </p:par>
                        <p:par>
                          <p:cTn id="481" fill="hold">
                            <p:stCondLst>
                              <p:cond delay="2620"/>
                            </p:stCondLst>
                            <p:childTnLst>
                              <p:par>
                                <p:cTn id="482" presetID="42" presetClass="entr" presetSubtype="0" fill="hold" grpId="0" nodeType="afterEffect">
                                  <p:stCondLst>
                                    <p:cond delay="0"/>
                                  </p:stCondLst>
                                  <p:childTnLst>
                                    <p:set>
                                      <p:cBhvr>
                                        <p:cTn id="483" dur="1" fill="hold">
                                          <p:stCondLst>
                                            <p:cond delay="0"/>
                                          </p:stCondLst>
                                        </p:cTn>
                                        <p:tgtEl>
                                          <p:spTgt spid="6">
                                            <p:graphicEl>
                                              <a:chart seriesIdx="-4" categoryIdx="78" bldStep="category"/>
                                            </p:graphicEl>
                                          </p:spTgt>
                                        </p:tgtEl>
                                        <p:attrNameLst>
                                          <p:attrName>style.visibility</p:attrName>
                                        </p:attrNameLst>
                                      </p:cBhvr>
                                      <p:to>
                                        <p:strVal val="visible"/>
                                      </p:to>
                                    </p:set>
                                    <p:animEffect transition="in" filter="fade">
                                      <p:cBhvr>
                                        <p:cTn id="484" dur="30"/>
                                        <p:tgtEl>
                                          <p:spTgt spid="6">
                                            <p:graphicEl>
                                              <a:chart seriesIdx="-4" categoryIdx="78" bldStep="category"/>
                                            </p:graphicEl>
                                          </p:spTgt>
                                        </p:tgtEl>
                                      </p:cBhvr>
                                    </p:animEffect>
                                    <p:anim calcmode="lin" valueType="num">
                                      <p:cBhvr>
                                        <p:cTn id="485" dur="30" fill="hold"/>
                                        <p:tgtEl>
                                          <p:spTgt spid="6">
                                            <p:graphicEl>
                                              <a:chart seriesIdx="-4" categoryIdx="78" bldStep="category"/>
                                            </p:graphicEl>
                                          </p:spTgt>
                                        </p:tgtEl>
                                        <p:attrNameLst>
                                          <p:attrName>ppt_x</p:attrName>
                                        </p:attrNameLst>
                                      </p:cBhvr>
                                      <p:tavLst>
                                        <p:tav tm="0">
                                          <p:val>
                                            <p:strVal val="#ppt_x"/>
                                          </p:val>
                                        </p:tav>
                                        <p:tav tm="100000">
                                          <p:val>
                                            <p:strVal val="#ppt_x"/>
                                          </p:val>
                                        </p:tav>
                                      </p:tavLst>
                                    </p:anim>
                                    <p:anim calcmode="lin" valueType="num">
                                      <p:cBhvr>
                                        <p:cTn id="486" dur="30" fill="hold"/>
                                        <p:tgtEl>
                                          <p:spTgt spid="6">
                                            <p:graphicEl>
                                              <a:chart seriesIdx="-4" categoryIdx="78" bldStep="category"/>
                                            </p:graphicEl>
                                          </p:spTgt>
                                        </p:tgtEl>
                                        <p:attrNameLst>
                                          <p:attrName>ppt_y</p:attrName>
                                        </p:attrNameLst>
                                      </p:cBhvr>
                                      <p:tavLst>
                                        <p:tav tm="0">
                                          <p:val>
                                            <p:strVal val="#ppt_y+.1"/>
                                          </p:val>
                                        </p:tav>
                                        <p:tav tm="100000">
                                          <p:val>
                                            <p:strVal val="#ppt_y"/>
                                          </p:val>
                                        </p:tav>
                                      </p:tavLst>
                                    </p:anim>
                                  </p:childTnLst>
                                </p:cTn>
                              </p:par>
                            </p:childTnLst>
                          </p:cTn>
                        </p:par>
                        <p:par>
                          <p:cTn id="487" fill="hold">
                            <p:stCondLst>
                              <p:cond delay="2650"/>
                            </p:stCondLst>
                            <p:childTnLst>
                              <p:par>
                                <p:cTn id="488" presetID="42" presetClass="entr" presetSubtype="0" fill="hold" grpId="0" nodeType="afterEffect">
                                  <p:stCondLst>
                                    <p:cond delay="0"/>
                                  </p:stCondLst>
                                  <p:childTnLst>
                                    <p:set>
                                      <p:cBhvr>
                                        <p:cTn id="489" dur="1" fill="hold">
                                          <p:stCondLst>
                                            <p:cond delay="0"/>
                                          </p:stCondLst>
                                        </p:cTn>
                                        <p:tgtEl>
                                          <p:spTgt spid="6">
                                            <p:graphicEl>
                                              <a:chart seriesIdx="-4" categoryIdx="79" bldStep="category"/>
                                            </p:graphicEl>
                                          </p:spTgt>
                                        </p:tgtEl>
                                        <p:attrNameLst>
                                          <p:attrName>style.visibility</p:attrName>
                                        </p:attrNameLst>
                                      </p:cBhvr>
                                      <p:to>
                                        <p:strVal val="visible"/>
                                      </p:to>
                                    </p:set>
                                    <p:animEffect transition="in" filter="fade">
                                      <p:cBhvr>
                                        <p:cTn id="490" dur="30"/>
                                        <p:tgtEl>
                                          <p:spTgt spid="6">
                                            <p:graphicEl>
                                              <a:chart seriesIdx="-4" categoryIdx="79" bldStep="category"/>
                                            </p:graphicEl>
                                          </p:spTgt>
                                        </p:tgtEl>
                                      </p:cBhvr>
                                    </p:animEffect>
                                    <p:anim calcmode="lin" valueType="num">
                                      <p:cBhvr>
                                        <p:cTn id="491" dur="30" fill="hold"/>
                                        <p:tgtEl>
                                          <p:spTgt spid="6">
                                            <p:graphicEl>
                                              <a:chart seriesIdx="-4" categoryIdx="79" bldStep="category"/>
                                            </p:graphicEl>
                                          </p:spTgt>
                                        </p:tgtEl>
                                        <p:attrNameLst>
                                          <p:attrName>ppt_x</p:attrName>
                                        </p:attrNameLst>
                                      </p:cBhvr>
                                      <p:tavLst>
                                        <p:tav tm="0">
                                          <p:val>
                                            <p:strVal val="#ppt_x"/>
                                          </p:val>
                                        </p:tav>
                                        <p:tav tm="100000">
                                          <p:val>
                                            <p:strVal val="#ppt_x"/>
                                          </p:val>
                                        </p:tav>
                                      </p:tavLst>
                                    </p:anim>
                                    <p:anim calcmode="lin" valueType="num">
                                      <p:cBhvr>
                                        <p:cTn id="492" dur="30" fill="hold"/>
                                        <p:tgtEl>
                                          <p:spTgt spid="6">
                                            <p:graphicEl>
                                              <a:chart seriesIdx="-4" categoryIdx="79" bldStep="category"/>
                                            </p:graphicEl>
                                          </p:spTgt>
                                        </p:tgtEl>
                                        <p:attrNameLst>
                                          <p:attrName>ppt_y</p:attrName>
                                        </p:attrNameLst>
                                      </p:cBhvr>
                                      <p:tavLst>
                                        <p:tav tm="0">
                                          <p:val>
                                            <p:strVal val="#ppt_y+.1"/>
                                          </p:val>
                                        </p:tav>
                                        <p:tav tm="100000">
                                          <p:val>
                                            <p:strVal val="#ppt_y"/>
                                          </p:val>
                                        </p:tav>
                                      </p:tavLst>
                                    </p:anim>
                                  </p:childTnLst>
                                </p:cTn>
                              </p:par>
                            </p:childTnLst>
                          </p:cTn>
                        </p:par>
                        <p:par>
                          <p:cTn id="493" fill="hold">
                            <p:stCondLst>
                              <p:cond delay="2680"/>
                            </p:stCondLst>
                            <p:childTnLst>
                              <p:par>
                                <p:cTn id="494" presetID="42" presetClass="entr" presetSubtype="0" fill="hold" grpId="0" nodeType="afterEffect">
                                  <p:stCondLst>
                                    <p:cond delay="0"/>
                                  </p:stCondLst>
                                  <p:childTnLst>
                                    <p:set>
                                      <p:cBhvr>
                                        <p:cTn id="495" dur="1" fill="hold">
                                          <p:stCondLst>
                                            <p:cond delay="0"/>
                                          </p:stCondLst>
                                        </p:cTn>
                                        <p:tgtEl>
                                          <p:spTgt spid="6">
                                            <p:graphicEl>
                                              <a:chart seriesIdx="-4" categoryIdx="80" bldStep="category"/>
                                            </p:graphicEl>
                                          </p:spTgt>
                                        </p:tgtEl>
                                        <p:attrNameLst>
                                          <p:attrName>style.visibility</p:attrName>
                                        </p:attrNameLst>
                                      </p:cBhvr>
                                      <p:to>
                                        <p:strVal val="visible"/>
                                      </p:to>
                                    </p:set>
                                    <p:animEffect transition="in" filter="fade">
                                      <p:cBhvr>
                                        <p:cTn id="496" dur="30"/>
                                        <p:tgtEl>
                                          <p:spTgt spid="6">
                                            <p:graphicEl>
                                              <a:chart seriesIdx="-4" categoryIdx="80" bldStep="category"/>
                                            </p:graphicEl>
                                          </p:spTgt>
                                        </p:tgtEl>
                                      </p:cBhvr>
                                    </p:animEffect>
                                    <p:anim calcmode="lin" valueType="num">
                                      <p:cBhvr>
                                        <p:cTn id="497" dur="30" fill="hold"/>
                                        <p:tgtEl>
                                          <p:spTgt spid="6">
                                            <p:graphicEl>
                                              <a:chart seriesIdx="-4" categoryIdx="80" bldStep="category"/>
                                            </p:graphicEl>
                                          </p:spTgt>
                                        </p:tgtEl>
                                        <p:attrNameLst>
                                          <p:attrName>ppt_x</p:attrName>
                                        </p:attrNameLst>
                                      </p:cBhvr>
                                      <p:tavLst>
                                        <p:tav tm="0">
                                          <p:val>
                                            <p:strVal val="#ppt_x"/>
                                          </p:val>
                                        </p:tav>
                                        <p:tav tm="100000">
                                          <p:val>
                                            <p:strVal val="#ppt_x"/>
                                          </p:val>
                                        </p:tav>
                                      </p:tavLst>
                                    </p:anim>
                                    <p:anim calcmode="lin" valueType="num">
                                      <p:cBhvr>
                                        <p:cTn id="498" dur="30" fill="hold"/>
                                        <p:tgtEl>
                                          <p:spTgt spid="6">
                                            <p:graphicEl>
                                              <a:chart seriesIdx="-4" categoryIdx="80" bldStep="category"/>
                                            </p:graphicEl>
                                          </p:spTgt>
                                        </p:tgtEl>
                                        <p:attrNameLst>
                                          <p:attrName>ppt_y</p:attrName>
                                        </p:attrNameLst>
                                      </p:cBhvr>
                                      <p:tavLst>
                                        <p:tav tm="0">
                                          <p:val>
                                            <p:strVal val="#ppt_y+.1"/>
                                          </p:val>
                                        </p:tav>
                                        <p:tav tm="100000">
                                          <p:val>
                                            <p:strVal val="#ppt_y"/>
                                          </p:val>
                                        </p:tav>
                                      </p:tavLst>
                                    </p:anim>
                                  </p:childTnLst>
                                </p:cTn>
                              </p:par>
                            </p:childTnLst>
                          </p:cTn>
                        </p:par>
                        <p:par>
                          <p:cTn id="499" fill="hold">
                            <p:stCondLst>
                              <p:cond delay="2710"/>
                            </p:stCondLst>
                            <p:childTnLst>
                              <p:par>
                                <p:cTn id="500" presetID="42" presetClass="entr" presetSubtype="0" fill="hold" grpId="0" nodeType="afterEffect">
                                  <p:stCondLst>
                                    <p:cond delay="0"/>
                                  </p:stCondLst>
                                  <p:childTnLst>
                                    <p:set>
                                      <p:cBhvr>
                                        <p:cTn id="501" dur="1" fill="hold">
                                          <p:stCondLst>
                                            <p:cond delay="0"/>
                                          </p:stCondLst>
                                        </p:cTn>
                                        <p:tgtEl>
                                          <p:spTgt spid="6">
                                            <p:graphicEl>
                                              <a:chart seriesIdx="-4" categoryIdx="81" bldStep="category"/>
                                            </p:graphicEl>
                                          </p:spTgt>
                                        </p:tgtEl>
                                        <p:attrNameLst>
                                          <p:attrName>style.visibility</p:attrName>
                                        </p:attrNameLst>
                                      </p:cBhvr>
                                      <p:to>
                                        <p:strVal val="visible"/>
                                      </p:to>
                                    </p:set>
                                    <p:animEffect transition="in" filter="fade">
                                      <p:cBhvr>
                                        <p:cTn id="502" dur="30"/>
                                        <p:tgtEl>
                                          <p:spTgt spid="6">
                                            <p:graphicEl>
                                              <a:chart seriesIdx="-4" categoryIdx="81" bldStep="category"/>
                                            </p:graphicEl>
                                          </p:spTgt>
                                        </p:tgtEl>
                                      </p:cBhvr>
                                    </p:animEffect>
                                    <p:anim calcmode="lin" valueType="num">
                                      <p:cBhvr>
                                        <p:cTn id="503" dur="30" fill="hold"/>
                                        <p:tgtEl>
                                          <p:spTgt spid="6">
                                            <p:graphicEl>
                                              <a:chart seriesIdx="-4" categoryIdx="81" bldStep="category"/>
                                            </p:graphicEl>
                                          </p:spTgt>
                                        </p:tgtEl>
                                        <p:attrNameLst>
                                          <p:attrName>ppt_x</p:attrName>
                                        </p:attrNameLst>
                                      </p:cBhvr>
                                      <p:tavLst>
                                        <p:tav tm="0">
                                          <p:val>
                                            <p:strVal val="#ppt_x"/>
                                          </p:val>
                                        </p:tav>
                                        <p:tav tm="100000">
                                          <p:val>
                                            <p:strVal val="#ppt_x"/>
                                          </p:val>
                                        </p:tav>
                                      </p:tavLst>
                                    </p:anim>
                                    <p:anim calcmode="lin" valueType="num">
                                      <p:cBhvr>
                                        <p:cTn id="504" dur="30" fill="hold"/>
                                        <p:tgtEl>
                                          <p:spTgt spid="6">
                                            <p:graphicEl>
                                              <a:chart seriesIdx="-4" categoryIdx="81" bldStep="category"/>
                                            </p:graphicEl>
                                          </p:spTgt>
                                        </p:tgtEl>
                                        <p:attrNameLst>
                                          <p:attrName>ppt_y</p:attrName>
                                        </p:attrNameLst>
                                      </p:cBhvr>
                                      <p:tavLst>
                                        <p:tav tm="0">
                                          <p:val>
                                            <p:strVal val="#ppt_y+.1"/>
                                          </p:val>
                                        </p:tav>
                                        <p:tav tm="100000">
                                          <p:val>
                                            <p:strVal val="#ppt_y"/>
                                          </p:val>
                                        </p:tav>
                                      </p:tavLst>
                                    </p:anim>
                                  </p:childTnLst>
                                </p:cTn>
                              </p:par>
                            </p:childTnLst>
                          </p:cTn>
                        </p:par>
                        <p:par>
                          <p:cTn id="505" fill="hold">
                            <p:stCondLst>
                              <p:cond delay="2740"/>
                            </p:stCondLst>
                            <p:childTnLst>
                              <p:par>
                                <p:cTn id="506" presetID="42" presetClass="entr" presetSubtype="0" fill="hold" grpId="0" nodeType="afterEffect">
                                  <p:stCondLst>
                                    <p:cond delay="0"/>
                                  </p:stCondLst>
                                  <p:childTnLst>
                                    <p:set>
                                      <p:cBhvr>
                                        <p:cTn id="507" dur="1" fill="hold">
                                          <p:stCondLst>
                                            <p:cond delay="0"/>
                                          </p:stCondLst>
                                        </p:cTn>
                                        <p:tgtEl>
                                          <p:spTgt spid="6">
                                            <p:graphicEl>
                                              <a:chart seriesIdx="-4" categoryIdx="82" bldStep="category"/>
                                            </p:graphicEl>
                                          </p:spTgt>
                                        </p:tgtEl>
                                        <p:attrNameLst>
                                          <p:attrName>style.visibility</p:attrName>
                                        </p:attrNameLst>
                                      </p:cBhvr>
                                      <p:to>
                                        <p:strVal val="visible"/>
                                      </p:to>
                                    </p:set>
                                    <p:animEffect transition="in" filter="fade">
                                      <p:cBhvr>
                                        <p:cTn id="508" dur="30"/>
                                        <p:tgtEl>
                                          <p:spTgt spid="6">
                                            <p:graphicEl>
                                              <a:chart seriesIdx="-4" categoryIdx="82" bldStep="category"/>
                                            </p:graphicEl>
                                          </p:spTgt>
                                        </p:tgtEl>
                                      </p:cBhvr>
                                    </p:animEffect>
                                    <p:anim calcmode="lin" valueType="num">
                                      <p:cBhvr>
                                        <p:cTn id="509" dur="30" fill="hold"/>
                                        <p:tgtEl>
                                          <p:spTgt spid="6">
                                            <p:graphicEl>
                                              <a:chart seriesIdx="-4" categoryIdx="82" bldStep="category"/>
                                            </p:graphicEl>
                                          </p:spTgt>
                                        </p:tgtEl>
                                        <p:attrNameLst>
                                          <p:attrName>ppt_x</p:attrName>
                                        </p:attrNameLst>
                                      </p:cBhvr>
                                      <p:tavLst>
                                        <p:tav tm="0">
                                          <p:val>
                                            <p:strVal val="#ppt_x"/>
                                          </p:val>
                                        </p:tav>
                                        <p:tav tm="100000">
                                          <p:val>
                                            <p:strVal val="#ppt_x"/>
                                          </p:val>
                                        </p:tav>
                                      </p:tavLst>
                                    </p:anim>
                                    <p:anim calcmode="lin" valueType="num">
                                      <p:cBhvr>
                                        <p:cTn id="510" dur="30" fill="hold"/>
                                        <p:tgtEl>
                                          <p:spTgt spid="6">
                                            <p:graphicEl>
                                              <a:chart seriesIdx="-4" categoryIdx="82" bldStep="category"/>
                                            </p:graphicEl>
                                          </p:spTgt>
                                        </p:tgtEl>
                                        <p:attrNameLst>
                                          <p:attrName>ppt_y</p:attrName>
                                        </p:attrNameLst>
                                      </p:cBhvr>
                                      <p:tavLst>
                                        <p:tav tm="0">
                                          <p:val>
                                            <p:strVal val="#ppt_y+.1"/>
                                          </p:val>
                                        </p:tav>
                                        <p:tav tm="100000">
                                          <p:val>
                                            <p:strVal val="#ppt_y"/>
                                          </p:val>
                                        </p:tav>
                                      </p:tavLst>
                                    </p:anim>
                                  </p:childTnLst>
                                </p:cTn>
                              </p:par>
                            </p:childTnLst>
                          </p:cTn>
                        </p:par>
                        <p:par>
                          <p:cTn id="511" fill="hold">
                            <p:stCondLst>
                              <p:cond delay="2770"/>
                            </p:stCondLst>
                            <p:childTnLst>
                              <p:par>
                                <p:cTn id="512" presetID="42" presetClass="entr" presetSubtype="0" fill="hold" grpId="0" nodeType="afterEffect">
                                  <p:stCondLst>
                                    <p:cond delay="0"/>
                                  </p:stCondLst>
                                  <p:childTnLst>
                                    <p:set>
                                      <p:cBhvr>
                                        <p:cTn id="513" dur="1" fill="hold">
                                          <p:stCondLst>
                                            <p:cond delay="0"/>
                                          </p:stCondLst>
                                        </p:cTn>
                                        <p:tgtEl>
                                          <p:spTgt spid="6">
                                            <p:graphicEl>
                                              <a:chart seriesIdx="-4" categoryIdx="83" bldStep="category"/>
                                            </p:graphicEl>
                                          </p:spTgt>
                                        </p:tgtEl>
                                        <p:attrNameLst>
                                          <p:attrName>style.visibility</p:attrName>
                                        </p:attrNameLst>
                                      </p:cBhvr>
                                      <p:to>
                                        <p:strVal val="visible"/>
                                      </p:to>
                                    </p:set>
                                    <p:animEffect transition="in" filter="fade">
                                      <p:cBhvr>
                                        <p:cTn id="514" dur="30"/>
                                        <p:tgtEl>
                                          <p:spTgt spid="6">
                                            <p:graphicEl>
                                              <a:chart seriesIdx="-4" categoryIdx="83" bldStep="category"/>
                                            </p:graphicEl>
                                          </p:spTgt>
                                        </p:tgtEl>
                                      </p:cBhvr>
                                    </p:animEffect>
                                    <p:anim calcmode="lin" valueType="num">
                                      <p:cBhvr>
                                        <p:cTn id="515" dur="30" fill="hold"/>
                                        <p:tgtEl>
                                          <p:spTgt spid="6">
                                            <p:graphicEl>
                                              <a:chart seriesIdx="-4" categoryIdx="83" bldStep="category"/>
                                            </p:graphicEl>
                                          </p:spTgt>
                                        </p:tgtEl>
                                        <p:attrNameLst>
                                          <p:attrName>ppt_x</p:attrName>
                                        </p:attrNameLst>
                                      </p:cBhvr>
                                      <p:tavLst>
                                        <p:tav tm="0">
                                          <p:val>
                                            <p:strVal val="#ppt_x"/>
                                          </p:val>
                                        </p:tav>
                                        <p:tav tm="100000">
                                          <p:val>
                                            <p:strVal val="#ppt_x"/>
                                          </p:val>
                                        </p:tav>
                                      </p:tavLst>
                                    </p:anim>
                                    <p:anim calcmode="lin" valueType="num">
                                      <p:cBhvr>
                                        <p:cTn id="516" dur="30" fill="hold"/>
                                        <p:tgtEl>
                                          <p:spTgt spid="6">
                                            <p:graphicEl>
                                              <a:chart seriesIdx="-4" categoryIdx="83" bldStep="category"/>
                                            </p:graphicEl>
                                          </p:spTgt>
                                        </p:tgtEl>
                                        <p:attrNameLst>
                                          <p:attrName>ppt_y</p:attrName>
                                        </p:attrNameLst>
                                      </p:cBhvr>
                                      <p:tavLst>
                                        <p:tav tm="0">
                                          <p:val>
                                            <p:strVal val="#ppt_y+.1"/>
                                          </p:val>
                                        </p:tav>
                                        <p:tav tm="100000">
                                          <p:val>
                                            <p:strVal val="#ppt_y"/>
                                          </p:val>
                                        </p:tav>
                                      </p:tavLst>
                                    </p:anim>
                                  </p:childTnLst>
                                </p:cTn>
                              </p:par>
                            </p:childTnLst>
                          </p:cTn>
                        </p:par>
                        <p:par>
                          <p:cTn id="517" fill="hold">
                            <p:stCondLst>
                              <p:cond delay="2800"/>
                            </p:stCondLst>
                            <p:childTnLst>
                              <p:par>
                                <p:cTn id="518" presetID="42" presetClass="entr" presetSubtype="0" fill="hold" grpId="0" nodeType="afterEffect">
                                  <p:stCondLst>
                                    <p:cond delay="0"/>
                                  </p:stCondLst>
                                  <p:childTnLst>
                                    <p:set>
                                      <p:cBhvr>
                                        <p:cTn id="519" dur="1" fill="hold">
                                          <p:stCondLst>
                                            <p:cond delay="0"/>
                                          </p:stCondLst>
                                        </p:cTn>
                                        <p:tgtEl>
                                          <p:spTgt spid="6">
                                            <p:graphicEl>
                                              <a:chart seriesIdx="-4" categoryIdx="84" bldStep="category"/>
                                            </p:graphicEl>
                                          </p:spTgt>
                                        </p:tgtEl>
                                        <p:attrNameLst>
                                          <p:attrName>style.visibility</p:attrName>
                                        </p:attrNameLst>
                                      </p:cBhvr>
                                      <p:to>
                                        <p:strVal val="visible"/>
                                      </p:to>
                                    </p:set>
                                    <p:animEffect transition="in" filter="fade">
                                      <p:cBhvr>
                                        <p:cTn id="520" dur="30"/>
                                        <p:tgtEl>
                                          <p:spTgt spid="6">
                                            <p:graphicEl>
                                              <a:chart seriesIdx="-4" categoryIdx="84" bldStep="category"/>
                                            </p:graphicEl>
                                          </p:spTgt>
                                        </p:tgtEl>
                                      </p:cBhvr>
                                    </p:animEffect>
                                    <p:anim calcmode="lin" valueType="num">
                                      <p:cBhvr>
                                        <p:cTn id="521" dur="30" fill="hold"/>
                                        <p:tgtEl>
                                          <p:spTgt spid="6">
                                            <p:graphicEl>
                                              <a:chart seriesIdx="-4" categoryIdx="84" bldStep="category"/>
                                            </p:graphicEl>
                                          </p:spTgt>
                                        </p:tgtEl>
                                        <p:attrNameLst>
                                          <p:attrName>ppt_x</p:attrName>
                                        </p:attrNameLst>
                                      </p:cBhvr>
                                      <p:tavLst>
                                        <p:tav tm="0">
                                          <p:val>
                                            <p:strVal val="#ppt_x"/>
                                          </p:val>
                                        </p:tav>
                                        <p:tav tm="100000">
                                          <p:val>
                                            <p:strVal val="#ppt_x"/>
                                          </p:val>
                                        </p:tav>
                                      </p:tavLst>
                                    </p:anim>
                                    <p:anim calcmode="lin" valueType="num">
                                      <p:cBhvr>
                                        <p:cTn id="522" dur="30" fill="hold"/>
                                        <p:tgtEl>
                                          <p:spTgt spid="6">
                                            <p:graphicEl>
                                              <a:chart seriesIdx="-4" categoryIdx="84" bldStep="category"/>
                                            </p:graphicEl>
                                          </p:spTgt>
                                        </p:tgtEl>
                                        <p:attrNameLst>
                                          <p:attrName>ppt_y</p:attrName>
                                        </p:attrNameLst>
                                      </p:cBhvr>
                                      <p:tavLst>
                                        <p:tav tm="0">
                                          <p:val>
                                            <p:strVal val="#ppt_y+.1"/>
                                          </p:val>
                                        </p:tav>
                                        <p:tav tm="100000">
                                          <p:val>
                                            <p:strVal val="#ppt_y"/>
                                          </p:val>
                                        </p:tav>
                                      </p:tavLst>
                                    </p:anim>
                                  </p:childTnLst>
                                </p:cTn>
                              </p:par>
                            </p:childTnLst>
                          </p:cTn>
                        </p:par>
                        <p:par>
                          <p:cTn id="523" fill="hold">
                            <p:stCondLst>
                              <p:cond delay="2830"/>
                            </p:stCondLst>
                            <p:childTnLst>
                              <p:par>
                                <p:cTn id="524" presetID="42" presetClass="entr" presetSubtype="0" fill="hold" grpId="0" nodeType="afterEffect">
                                  <p:stCondLst>
                                    <p:cond delay="0"/>
                                  </p:stCondLst>
                                  <p:childTnLst>
                                    <p:set>
                                      <p:cBhvr>
                                        <p:cTn id="525" dur="1" fill="hold">
                                          <p:stCondLst>
                                            <p:cond delay="0"/>
                                          </p:stCondLst>
                                        </p:cTn>
                                        <p:tgtEl>
                                          <p:spTgt spid="6">
                                            <p:graphicEl>
                                              <a:chart seriesIdx="-4" categoryIdx="85" bldStep="category"/>
                                            </p:graphicEl>
                                          </p:spTgt>
                                        </p:tgtEl>
                                        <p:attrNameLst>
                                          <p:attrName>style.visibility</p:attrName>
                                        </p:attrNameLst>
                                      </p:cBhvr>
                                      <p:to>
                                        <p:strVal val="visible"/>
                                      </p:to>
                                    </p:set>
                                    <p:animEffect transition="in" filter="fade">
                                      <p:cBhvr>
                                        <p:cTn id="526" dur="30"/>
                                        <p:tgtEl>
                                          <p:spTgt spid="6">
                                            <p:graphicEl>
                                              <a:chart seriesIdx="-4" categoryIdx="85" bldStep="category"/>
                                            </p:graphicEl>
                                          </p:spTgt>
                                        </p:tgtEl>
                                      </p:cBhvr>
                                    </p:animEffect>
                                    <p:anim calcmode="lin" valueType="num">
                                      <p:cBhvr>
                                        <p:cTn id="527" dur="30" fill="hold"/>
                                        <p:tgtEl>
                                          <p:spTgt spid="6">
                                            <p:graphicEl>
                                              <a:chart seriesIdx="-4" categoryIdx="85" bldStep="category"/>
                                            </p:graphicEl>
                                          </p:spTgt>
                                        </p:tgtEl>
                                        <p:attrNameLst>
                                          <p:attrName>ppt_x</p:attrName>
                                        </p:attrNameLst>
                                      </p:cBhvr>
                                      <p:tavLst>
                                        <p:tav tm="0">
                                          <p:val>
                                            <p:strVal val="#ppt_x"/>
                                          </p:val>
                                        </p:tav>
                                        <p:tav tm="100000">
                                          <p:val>
                                            <p:strVal val="#ppt_x"/>
                                          </p:val>
                                        </p:tav>
                                      </p:tavLst>
                                    </p:anim>
                                    <p:anim calcmode="lin" valueType="num">
                                      <p:cBhvr>
                                        <p:cTn id="528" dur="30" fill="hold"/>
                                        <p:tgtEl>
                                          <p:spTgt spid="6">
                                            <p:graphicEl>
                                              <a:chart seriesIdx="-4" categoryIdx="85" bldStep="category"/>
                                            </p:graphicEl>
                                          </p:spTgt>
                                        </p:tgtEl>
                                        <p:attrNameLst>
                                          <p:attrName>ppt_y</p:attrName>
                                        </p:attrNameLst>
                                      </p:cBhvr>
                                      <p:tavLst>
                                        <p:tav tm="0">
                                          <p:val>
                                            <p:strVal val="#ppt_y+.1"/>
                                          </p:val>
                                        </p:tav>
                                        <p:tav tm="100000">
                                          <p:val>
                                            <p:strVal val="#ppt_y"/>
                                          </p:val>
                                        </p:tav>
                                      </p:tavLst>
                                    </p:anim>
                                  </p:childTnLst>
                                </p:cTn>
                              </p:par>
                            </p:childTnLst>
                          </p:cTn>
                        </p:par>
                        <p:par>
                          <p:cTn id="529" fill="hold">
                            <p:stCondLst>
                              <p:cond delay="2860"/>
                            </p:stCondLst>
                            <p:childTnLst>
                              <p:par>
                                <p:cTn id="530" presetID="42" presetClass="entr" presetSubtype="0" fill="hold" grpId="0" nodeType="afterEffect">
                                  <p:stCondLst>
                                    <p:cond delay="0"/>
                                  </p:stCondLst>
                                  <p:childTnLst>
                                    <p:set>
                                      <p:cBhvr>
                                        <p:cTn id="531" dur="1" fill="hold">
                                          <p:stCondLst>
                                            <p:cond delay="0"/>
                                          </p:stCondLst>
                                        </p:cTn>
                                        <p:tgtEl>
                                          <p:spTgt spid="6">
                                            <p:graphicEl>
                                              <a:chart seriesIdx="-4" categoryIdx="86" bldStep="category"/>
                                            </p:graphicEl>
                                          </p:spTgt>
                                        </p:tgtEl>
                                        <p:attrNameLst>
                                          <p:attrName>style.visibility</p:attrName>
                                        </p:attrNameLst>
                                      </p:cBhvr>
                                      <p:to>
                                        <p:strVal val="visible"/>
                                      </p:to>
                                    </p:set>
                                    <p:animEffect transition="in" filter="fade">
                                      <p:cBhvr>
                                        <p:cTn id="532" dur="30"/>
                                        <p:tgtEl>
                                          <p:spTgt spid="6">
                                            <p:graphicEl>
                                              <a:chart seriesIdx="-4" categoryIdx="86" bldStep="category"/>
                                            </p:graphicEl>
                                          </p:spTgt>
                                        </p:tgtEl>
                                      </p:cBhvr>
                                    </p:animEffect>
                                    <p:anim calcmode="lin" valueType="num">
                                      <p:cBhvr>
                                        <p:cTn id="533" dur="30" fill="hold"/>
                                        <p:tgtEl>
                                          <p:spTgt spid="6">
                                            <p:graphicEl>
                                              <a:chart seriesIdx="-4" categoryIdx="86" bldStep="category"/>
                                            </p:graphicEl>
                                          </p:spTgt>
                                        </p:tgtEl>
                                        <p:attrNameLst>
                                          <p:attrName>ppt_x</p:attrName>
                                        </p:attrNameLst>
                                      </p:cBhvr>
                                      <p:tavLst>
                                        <p:tav tm="0">
                                          <p:val>
                                            <p:strVal val="#ppt_x"/>
                                          </p:val>
                                        </p:tav>
                                        <p:tav tm="100000">
                                          <p:val>
                                            <p:strVal val="#ppt_x"/>
                                          </p:val>
                                        </p:tav>
                                      </p:tavLst>
                                    </p:anim>
                                    <p:anim calcmode="lin" valueType="num">
                                      <p:cBhvr>
                                        <p:cTn id="534" dur="30" fill="hold"/>
                                        <p:tgtEl>
                                          <p:spTgt spid="6">
                                            <p:graphicEl>
                                              <a:chart seriesIdx="-4" categoryIdx="86" bldStep="category"/>
                                            </p:graphicEl>
                                          </p:spTgt>
                                        </p:tgtEl>
                                        <p:attrNameLst>
                                          <p:attrName>ppt_y</p:attrName>
                                        </p:attrNameLst>
                                      </p:cBhvr>
                                      <p:tavLst>
                                        <p:tav tm="0">
                                          <p:val>
                                            <p:strVal val="#ppt_y+.1"/>
                                          </p:val>
                                        </p:tav>
                                        <p:tav tm="100000">
                                          <p:val>
                                            <p:strVal val="#ppt_y"/>
                                          </p:val>
                                        </p:tav>
                                      </p:tavLst>
                                    </p:anim>
                                  </p:childTnLst>
                                </p:cTn>
                              </p:par>
                            </p:childTnLst>
                          </p:cTn>
                        </p:par>
                        <p:par>
                          <p:cTn id="535" fill="hold">
                            <p:stCondLst>
                              <p:cond delay="2890"/>
                            </p:stCondLst>
                            <p:childTnLst>
                              <p:par>
                                <p:cTn id="536" presetID="42" presetClass="entr" presetSubtype="0" fill="hold" grpId="0" nodeType="afterEffect">
                                  <p:stCondLst>
                                    <p:cond delay="0"/>
                                  </p:stCondLst>
                                  <p:childTnLst>
                                    <p:set>
                                      <p:cBhvr>
                                        <p:cTn id="537" dur="1" fill="hold">
                                          <p:stCondLst>
                                            <p:cond delay="0"/>
                                          </p:stCondLst>
                                        </p:cTn>
                                        <p:tgtEl>
                                          <p:spTgt spid="6">
                                            <p:graphicEl>
                                              <a:chart seriesIdx="-4" categoryIdx="87" bldStep="category"/>
                                            </p:graphicEl>
                                          </p:spTgt>
                                        </p:tgtEl>
                                        <p:attrNameLst>
                                          <p:attrName>style.visibility</p:attrName>
                                        </p:attrNameLst>
                                      </p:cBhvr>
                                      <p:to>
                                        <p:strVal val="visible"/>
                                      </p:to>
                                    </p:set>
                                    <p:animEffect transition="in" filter="fade">
                                      <p:cBhvr>
                                        <p:cTn id="538" dur="30"/>
                                        <p:tgtEl>
                                          <p:spTgt spid="6">
                                            <p:graphicEl>
                                              <a:chart seriesIdx="-4" categoryIdx="87" bldStep="category"/>
                                            </p:graphicEl>
                                          </p:spTgt>
                                        </p:tgtEl>
                                      </p:cBhvr>
                                    </p:animEffect>
                                    <p:anim calcmode="lin" valueType="num">
                                      <p:cBhvr>
                                        <p:cTn id="539" dur="30" fill="hold"/>
                                        <p:tgtEl>
                                          <p:spTgt spid="6">
                                            <p:graphicEl>
                                              <a:chart seriesIdx="-4" categoryIdx="87" bldStep="category"/>
                                            </p:graphicEl>
                                          </p:spTgt>
                                        </p:tgtEl>
                                        <p:attrNameLst>
                                          <p:attrName>ppt_x</p:attrName>
                                        </p:attrNameLst>
                                      </p:cBhvr>
                                      <p:tavLst>
                                        <p:tav tm="0">
                                          <p:val>
                                            <p:strVal val="#ppt_x"/>
                                          </p:val>
                                        </p:tav>
                                        <p:tav tm="100000">
                                          <p:val>
                                            <p:strVal val="#ppt_x"/>
                                          </p:val>
                                        </p:tav>
                                      </p:tavLst>
                                    </p:anim>
                                    <p:anim calcmode="lin" valueType="num">
                                      <p:cBhvr>
                                        <p:cTn id="540" dur="30" fill="hold"/>
                                        <p:tgtEl>
                                          <p:spTgt spid="6">
                                            <p:graphicEl>
                                              <a:chart seriesIdx="-4" categoryIdx="87" bldStep="category"/>
                                            </p:graphicEl>
                                          </p:spTgt>
                                        </p:tgtEl>
                                        <p:attrNameLst>
                                          <p:attrName>ppt_y</p:attrName>
                                        </p:attrNameLst>
                                      </p:cBhvr>
                                      <p:tavLst>
                                        <p:tav tm="0">
                                          <p:val>
                                            <p:strVal val="#ppt_y+.1"/>
                                          </p:val>
                                        </p:tav>
                                        <p:tav tm="100000">
                                          <p:val>
                                            <p:strVal val="#ppt_y"/>
                                          </p:val>
                                        </p:tav>
                                      </p:tavLst>
                                    </p:anim>
                                  </p:childTnLst>
                                </p:cTn>
                              </p:par>
                            </p:childTnLst>
                          </p:cTn>
                        </p:par>
                        <p:par>
                          <p:cTn id="541" fill="hold">
                            <p:stCondLst>
                              <p:cond delay="2920"/>
                            </p:stCondLst>
                            <p:childTnLst>
                              <p:par>
                                <p:cTn id="542" presetID="42" presetClass="entr" presetSubtype="0" fill="hold" grpId="0" nodeType="afterEffect">
                                  <p:stCondLst>
                                    <p:cond delay="0"/>
                                  </p:stCondLst>
                                  <p:childTnLst>
                                    <p:set>
                                      <p:cBhvr>
                                        <p:cTn id="543" dur="1" fill="hold">
                                          <p:stCondLst>
                                            <p:cond delay="0"/>
                                          </p:stCondLst>
                                        </p:cTn>
                                        <p:tgtEl>
                                          <p:spTgt spid="6">
                                            <p:graphicEl>
                                              <a:chart seriesIdx="-4" categoryIdx="88" bldStep="category"/>
                                            </p:graphicEl>
                                          </p:spTgt>
                                        </p:tgtEl>
                                        <p:attrNameLst>
                                          <p:attrName>style.visibility</p:attrName>
                                        </p:attrNameLst>
                                      </p:cBhvr>
                                      <p:to>
                                        <p:strVal val="visible"/>
                                      </p:to>
                                    </p:set>
                                    <p:animEffect transition="in" filter="fade">
                                      <p:cBhvr>
                                        <p:cTn id="544" dur="30"/>
                                        <p:tgtEl>
                                          <p:spTgt spid="6">
                                            <p:graphicEl>
                                              <a:chart seriesIdx="-4" categoryIdx="88" bldStep="category"/>
                                            </p:graphicEl>
                                          </p:spTgt>
                                        </p:tgtEl>
                                      </p:cBhvr>
                                    </p:animEffect>
                                    <p:anim calcmode="lin" valueType="num">
                                      <p:cBhvr>
                                        <p:cTn id="545" dur="30" fill="hold"/>
                                        <p:tgtEl>
                                          <p:spTgt spid="6">
                                            <p:graphicEl>
                                              <a:chart seriesIdx="-4" categoryIdx="88" bldStep="category"/>
                                            </p:graphicEl>
                                          </p:spTgt>
                                        </p:tgtEl>
                                        <p:attrNameLst>
                                          <p:attrName>ppt_x</p:attrName>
                                        </p:attrNameLst>
                                      </p:cBhvr>
                                      <p:tavLst>
                                        <p:tav tm="0">
                                          <p:val>
                                            <p:strVal val="#ppt_x"/>
                                          </p:val>
                                        </p:tav>
                                        <p:tav tm="100000">
                                          <p:val>
                                            <p:strVal val="#ppt_x"/>
                                          </p:val>
                                        </p:tav>
                                      </p:tavLst>
                                    </p:anim>
                                    <p:anim calcmode="lin" valueType="num">
                                      <p:cBhvr>
                                        <p:cTn id="546" dur="30" fill="hold"/>
                                        <p:tgtEl>
                                          <p:spTgt spid="6">
                                            <p:graphicEl>
                                              <a:chart seriesIdx="-4" categoryIdx="88" bldStep="category"/>
                                            </p:graphicEl>
                                          </p:spTgt>
                                        </p:tgtEl>
                                        <p:attrNameLst>
                                          <p:attrName>ppt_y</p:attrName>
                                        </p:attrNameLst>
                                      </p:cBhvr>
                                      <p:tavLst>
                                        <p:tav tm="0">
                                          <p:val>
                                            <p:strVal val="#ppt_y+.1"/>
                                          </p:val>
                                        </p:tav>
                                        <p:tav tm="100000">
                                          <p:val>
                                            <p:strVal val="#ppt_y"/>
                                          </p:val>
                                        </p:tav>
                                      </p:tavLst>
                                    </p:anim>
                                  </p:childTnLst>
                                </p:cTn>
                              </p:par>
                            </p:childTnLst>
                          </p:cTn>
                        </p:par>
                        <p:par>
                          <p:cTn id="547" fill="hold">
                            <p:stCondLst>
                              <p:cond delay="2950"/>
                            </p:stCondLst>
                            <p:childTnLst>
                              <p:par>
                                <p:cTn id="548" presetID="42" presetClass="entr" presetSubtype="0" fill="hold" grpId="0" nodeType="afterEffect">
                                  <p:stCondLst>
                                    <p:cond delay="0"/>
                                  </p:stCondLst>
                                  <p:childTnLst>
                                    <p:set>
                                      <p:cBhvr>
                                        <p:cTn id="549" dur="1" fill="hold">
                                          <p:stCondLst>
                                            <p:cond delay="0"/>
                                          </p:stCondLst>
                                        </p:cTn>
                                        <p:tgtEl>
                                          <p:spTgt spid="6">
                                            <p:graphicEl>
                                              <a:chart seriesIdx="-4" categoryIdx="89" bldStep="category"/>
                                            </p:graphicEl>
                                          </p:spTgt>
                                        </p:tgtEl>
                                        <p:attrNameLst>
                                          <p:attrName>style.visibility</p:attrName>
                                        </p:attrNameLst>
                                      </p:cBhvr>
                                      <p:to>
                                        <p:strVal val="visible"/>
                                      </p:to>
                                    </p:set>
                                    <p:animEffect transition="in" filter="fade">
                                      <p:cBhvr>
                                        <p:cTn id="550" dur="30"/>
                                        <p:tgtEl>
                                          <p:spTgt spid="6">
                                            <p:graphicEl>
                                              <a:chart seriesIdx="-4" categoryIdx="89" bldStep="category"/>
                                            </p:graphicEl>
                                          </p:spTgt>
                                        </p:tgtEl>
                                      </p:cBhvr>
                                    </p:animEffect>
                                    <p:anim calcmode="lin" valueType="num">
                                      <p:cBhvr>
                                        <p:cTn id="551" dur="30" fill="hold"/>
                                        <p:tgtEl>
                                          <p:spTgt spid="6">
                                            <p:graphicEl>
                                              <a:chart seriesIdx="-4" categoryIdx="89" bldStep="category"/>
                                            </p:graphicEl>
                                          </p:spTgt>
                                        </p:tgtEl>
                                        <p:attrNameLst>
                                          <p:attrName>ppt_x</p:attrName>
                                        </p:attrNameLst>
                                      </p:cBhvr>
                                      <p:tavLst>
                                        <p:tav tm="0">
                                          <p:val>
                                            <p:strVal val="#ppt_x"/>
                                          </p:val>
                                        </p:tav>
                                        <p:tav tm="100000">
                                          <p:val>
                                            <p:strVal val="#ppt_x"/>
                                          </p:val>
                                        </p:tav>
                                      </p:tavLst>
                                    </p:anim>
                                    <p:anim calcmode="lin" valueType="num">
                                      <p:cBhvr>
                                        <p:cTn id="552" dur="30" fill="hold"/>
                                        <p:tgtEl>
                                          <p:spTgt spid="6">
                                            <p:graphicEl>
                                              <a:chart seriesIdx="-4" categoryIdx="89" bldStep="category"/>
                                            </p:graphicEl>
                                          </p:spTgt>
                                        </p:tgtEl>
                                        <p:attrNameLst>
                                          <p:attrName>ppt_y</p:attrName>
                                        </p:attrNameLst>
                                      </p:cBhvr>
                                      <p:tavLst>
                                        <p:tav tm="0">
                                          <p:val>
                                            <p:strVal val="#ppt_y+.1"/>
                                          </p:val>
                                        </p:tav>
                                        <p:tav tm="100000">
                                          <p:val>
                                            <p:strVal val="#ppt_y"/>
                                          </p:val>
                                        </p:tav>
                                      </p:tavLst>
                                    </p:anim>
                                  </p:childTnLst>
                                </p:cTn>
                              </p:par>
                            </p:childTnLst>
                          </p:cTn>
                        </p:par>
                        <p:par>
                          <p:cTn id="553" fill="hold">
                            <p:stCondLst>
                              <p:cond delay="2980"/>
                            </p:stCondLst>
                            <p:childTnLst>
                              <p:par>
                                <p:cTn id="554" presetID="42" presetClass="entr" presetSubtype="0" fill="hold" grpId="0" nodeType="afterEffect">
                                  <p:stCondLst>
                                    <p:cond delay="0"/>
                                  </p:stCondLst>
                                  <p:childTnLst>
                                    <p:set>
                                      <p:cBhvr>
                                        <p:cTn id="555" dur="1" fill="hold">
                                          <p:stCondLst>
                                            <p:cond delay="0"/>
                                          </p:stCondLst>
                                        </p:cTn>
                                        <p:tgtEl>
                                          <p:spTgt spid="6">
                                            <p:graphicEl>
                                              <a:chart seriesIdx="-4" categoryIdx="90" bldStep="category"/>
                                            </p:graphicEl>
                                          </p:spTgt>
                                        </p:tgtEl>
                                        <p:attrNameLst>
                                          <p:attrName>style.visibility</p:attrName>
                                        </p:attrNameLst>
                                      </p:cBhvr>
                                      <p:to>
                                        <p:strVal val="visible"/>
                                      </p:to>
                                    </p:set>
                                    <p:animEffect transition="in" filter="fade">
                                      <p:cBhvr>
                                        <p:cTn id="556" dur="30"/>
                                        <p:tgtEl>
                                          <p:spTgt spid="6">
                                            <p:graphicEl>
                                              <a:chart seriesIdx="-4" categoryIdx="90" bldStep="category"/>
                                            </p:graphicEl>
                                          </p:spTgt>
                                        </p:tgtEl>
                                      </p:cBhvr>
                                    </p:animEffect>
                                    <p:anim calcmode="lin" valueType="num">
                                      <p:cBhvr>
                                        <p:cTn id="557" dur="30" fill="hold"/>
                                        <p:tgtEl>
                                          <p:spTgt spid="6">
                                            <p:graphicEl>
                                              <a:chart seriesIdx="-4" categoryIdx="90" bldStep="category"/>
                                            </p:graphicEl>
                                          </p:spTgt>
                                        </p:tgtEl>
                                        <p:attrNameLst>
                                          <p:attrName>ppt_x</p:attrName>
                                        </p:attrNameLst>
                                      </p:cBhvr>
                                      <p:tavLst>
                                        <p:tav tm="0">
                                          <p:val>
                                            <p:strVal val="#ppt_x"/>
                                          </p:val>
                                        </p:tav>
                                        <p:tav tm="100000">
                                          <p:val>
                                            <p:strVal val="#ppt_x"/>
                                          </p:val>
                                        </p:tav>
                                      </p:tavLst>
                                    </p:anim>
                                    <p:anim calcmode="lin" valueType="num">
                                      <p:cBhvr>
                                        <p:cTn id="558" dur="30" fill="hold"/>
                                        <p:tgtEl>
                                          <p:spTgt spid="6">
                                            <p:graphicEl>
                                              <a:chart seriesIdx="-4" categoryIdx="90" bldStep="category"/>
                                            </p:graphicEl>
                                          </p:spTgt>
                                        </p:tgtEl>
                                        <p:attrNameLst>
                                          <p:attrName>ppt_y</p:attrName>
                                        </p:attrNameLst>
                                      </p:cBhvr>
                                      <p:tavLst>
                                        <p:tav tm="0">
                                          <p:val>
                                            <p:strVal val="#ppt_y+.1"/>
                                          </p:val>
                                        </p:tav>
                                        <p:tav tm="100000">
                                          <p:val>
                                            <p:strVal val="#ppt_y"/>
                                          </p:val>
                                        </p:tav>
                                      </p:tavLst>
                                    </p:anim>
                                  </p:childTnLst>
                                </p:cTn>
                              </p:par>
                            </p:childTnLst>
                          </p:cTn>
                        </p:par>
                        <p:par>
                          <p:cTn id="559" fill="hold">
                            <p:stCondLst>
                              <p:cond delay="3010"/>
                            </p:stCondLst>
                            <p:childTnLst>
                              <p:par>
                                <p:cTn id="560" presetID="42" presetClass="entr" presetSubtype="0" fill="hold" grpId="0" nodeType="afterEffect">
                                  <p:stCondLst>
                                    <p:cond delay="0"/>
                                  </p:stCondLst>
                                  <p:childTnLst>
                                    <p:set>
                                      <p:cBhvr>
                                        <p:cTn id="561" dur="1" fill="hold">
                                          <p:stCondLst>
                                            <p:cond delay="0"/>
                                          </p:stCondLst>
                                        </p:cTn>
                                        <p:tgtEl>
                                          <p:spTgt spid="6">
                                            <p:graphicEl>
                                              <a:chart seriesIdx="-4" categoryIdx="91" bldStep="category"/>
                                            </p:graphicEl>
                                          </p:spTgt>
                                        </p:tgtEl>
                                        <p:attrNameLst>
                                          <p:attrName>style.visibility</p:attrName>
                                        </p:attrNameLst>
                                      </p:cBhvr>
                                      <p:to>
                                        <p:strVal val="visible"/>
                                      </p:to>
                                    </p:set>
                                    <p:animEffect transition="in" filter="fade">
                                      <p:cBhvr>
                                        <p:cTn id="562" dur="30"/>
                                        <p:tgtEl>
                                          <p:spTgt spid="6">
                                            <p:graphicEl>
                                              <a:chart seriesIdx="-4" categoryIdx="91" bldStep="category"/>
                                            </p:graphicEl>
                                          </p:spTgt>
                                        </p:tgtEl>
                                      </p:cBhvr>
                                    </p:animEffect>
                                    <p:anim calcmode="lin" valueType="num">
                                      <p:cBhvr>
                                        <p:cTn id="563" dur="30" fill="hold"/>
                                        <p:tgtEl>
                                          <p:spTgt spid="6">
                                            <p:graphicEl>
                                              <a:chart seriesIdx="-4" categoryIdx="91" bldStep="category"/>
                                            </p:graphicEl>
                                          </p:spTgt>
                                        </p:tgtEl>
                                        <p:attrNameLst>
                                          <p:attrName>ppt_x</p:attrName>
                                        </p:attrNameLst>
                                      </p:cBhvr>
                                      <p:tavLst>
                                        <p:tav tm="0">
                                          <p:val>
                                            <p:strVal val="#ppt_x"/>
                                          </p:val>
                                        </p:tav>
                                        <p:tav tm="100000">
                                          <p:val>
                                            <p:strVal val="#ppt_x"/>
                                          </p:val>
                                        </p:tav>
                                      </p:tavLst>
                                    </p:anim>
                                    <p:anim calcmode="lin" valueType="num">
                                      <p:cBhvr>
                                        <p:cTn id="564" dur="30" fill="hold"/>
                                        <p:tgtEl>
                                          <p:spTgt spid="6">
                                            <p:graphicEl>
                                              <a:chart seriesIdx="-4" categoryIdx="91" bldStep="category"/>
                                            </p:graphicEl>
                                          </p:spTgt>
                                        </p:tgtEl>
                                        <p:attrNameLst>
                                          <p:attrName>ppt_y</p:attrName>
                                        </p:attrNameLst>
                                      </p:cBhvr>
                                      <p:tavLst>
                                        <p:tav tm="0">
                                          <p:val>
                                            <p:strVal val="#ppt_y+.1"/>
                                          </p:val>
                                        </p:tav>
                                        <p:tav tm="100000">
                                          <p:val>
                                            <p:strVal val="#ppt_y"/>
                                          </p:val>
                                        </p:tav>
                                      </p:tavLst>
                                    </p:anim>
                                  </p:childTnLst>
                                </p:cTn>
                              </p:par>
                            </p:childTnLst>
                          </p:cTn>
                        </p:par>
                        <p:par>
                          <p:cTn id="565" fill="hold">
                            <p:stCondLst>
                              <p:cond delay="3040"/>
                            </p:stCondLst>
                            <p:childTnLst>
                              <p:par>
                                <p:cTn id="566" presetID="42" presetClass="entr" presetSubtype="0" fill="hold" grpId="0" nodeType="afterEffect">
                                  <p:stCondLst>
                                    <p:cond delay="0"/>
                                  </p:stCondLst>
                                  <p:childTnLst>
                                    <p:set>
                                      <p:cBhvr>
                                        <p:cTn id="567" dur="1" fill="hold">
                                          <p:stCondLst>
                                            <p:cond delay="0"/>
                                          </p:stCondLst>
                                        </p:cTn>
                                        <p:tgtEl>
                                          <p:spTgt spid="6">
                                            <p:graphicEl>
                                              <a:chart seriesIdx="-4" categoryIdx="92" bldStep="category"/>
                                            </p:graphicEl>
                                          </p:spTgt>
                                        </p:tgtEl>
                                        <p:attrNameLst>
                                          <p:attrName>style.visibility</p:attrName>
                                        </p:attrNameLst>
                                      </p:cBhvr>
                                      <p:to>
                                        <p:strVal val="visible"/>
                                      </p:to>
                                    </p:set>
                                    <p:animEffect transition="in" filter="fade">
                                      <p:cBhvr>
                                        <p:cTn id="568" dur="30"/>
                                        <p:tgtEl>
                                          <p:spTgt spid="6">
                                            <p:graphicEl>
                                              <a:chart seriesIdx="-4" categoryIdx="92" bldStep="category"/>
                                            </p:graphicEl>
                                          </p:spTgt>
                                        </p:tgtEl>
                                      </p:cBhvr>
                                    </p:animEffect>
                                    <p:anim calcmode="lin" valueType="num">
                                      <p:cBhvr>
                                        <p:cTn id="569" dur="30" fill="hold"/>
                                        <p:tgtEl>
                                          <p:spTgt spid="6">
                                            <p:graphicEl>
                                              <a:chart seriesIdx="-4" categoryIdx="92" bldStep="category"/>
                                            </p:graphicEl>
                                          </p:spTgt>
                                        </p:tgtEl>
                                        <p:attrNameLst>
                                          <p:attrName>ppt_x</p:attrName>
                                        </p:attrNameLst>
                                      </p:cBhvr>
                                      <p:tavLst>
                                        <p:tav tm="0">
                                          <p:val>
                                            <p:strVal val="#ppt_x"/>
                                          </p:val>
                                        </p:tav>
                                        <p:tav tm="100000">
                                          <p:val>
                                            <p:strVal val="#ppt_x"/>
                                          </p:val>
                                        </p:tav>
                                      </p:tavLst>
                                    </p:anim>
                                    <p:anim calcmode="lin" valueType="num">
                                      <p:cBhvr>
                                        <p:cTn id="570" dur="30" fill="hold"/>
                                        <p:tgtEl>
                                          <p:spTgt spid="6">
                                            <p:graphicEl>
                                              <a:chart seriesIdx="-4" categoryIdx="92" bldStep="category"/>
                                            </p:graphicEl>
                                          </p:spTgt>
                                        </p:tgtEl>
                                        <p:attrNameLst>
                                          <p:attrName>ppt_y</p:attrName>
                                        </p:attrNameLst>
                                      </p:cBhvr>
                                      <p:tavLst>
                                        <p:tav tm="0">
                                          <p:val>
                                            <p:strVal val="#ppt_y+.1"/>
                                          </p:val>
                                        </p:tav>
                                        <p:tav tm="100000">
                                          <p:val>
                                            <p:strVal val="#ppt_y"/>
                                          </p:val>
                                        </p:tav>
                                      </p:tavLst>
                                    </p:anim>
                                  </p:childTnLst>
                                </p:cTn>
                              </p:par>
                            </p:childTnLst>
                          </p:cTn>
                        </p:par>
                        <p:par>
                          <p:cTn id="571" fill="hold">
                            <p:stCondLst>
                              <p:cond delay="3070"/>
                            </p:stCondLst>
                            <p:childTnLst>
                              <p:par>
                                <p:cTn id="572" presetID="42" presetClass="entr" presetSubtype="0" fill="hold" grpId="0" nodeType="afterEffect">
                                  <p:stCondLst>
                                    <p:cond delay="0"/>
                                  </p:stCondLst>
                                  <p:childTnLst>
                                    <p:set>
                                      <p:cBhvr>
                                        <p:cTn id="573" dur="1" fill="hold">
                                          <p:stCondLst>
                                            <p:cond delay="0"/>
                                          </p:stCondLst>
                                        </p:cTn>
                                        <p:tgtEl>
                                          <p:spTgt spid="6">
                                            <p:graphicEl>
                                              <a:chart seriesIdx="-4" categoryIdx="93" bldStep="category"/>
                                            </p:graphicEl>
                                          </p:spTgt>
                                        </p:tgtEl>
                                        <p:attrNameLst>
                                          <p:attrName>style.visibility</p:attrName>
                                        </p:attrNameLst>
                                      </p:cBhvr>
                                      <p:to>
                                        <p:strVal val="visible"/>
                                      </p:to>
                                    </p:set>
                                    <p:animEffect transition="in" filter="fade">
                                      <p:cBhvr>
                                        <p:cTn id="574" dur="30"/>
                                        <p:tgtEl>
                                          <p:spTgt spid="6">
                                            <p:graphicEl>
                                              <a:chart seriesIdx="-4" categoryIdx="93" bldStep="category"/>
                                            </p:graphicEl>
                                          </p:spTgt>
                                        </p:tgtEl>
                                      </p:cBhvr>
                                    </p:animEffect>
                                    <p:anim calcmode="lin" valueType="num">
                                      <p:cBhvr>
                                        <p:cTn id="575" dur="30" fill="hold"/>
                                        <p:tgtEl>
                                          <p:spTgt spid="6">
                                            <p:graphicEl>
                                              <a:chart seriesIdx="-4" categoryIdx="93" bldStep="category"/>
                                            </p:graphicEl>
                                          </p:spTgt>
                                        </p:tgtEl>
                                        <p:attrNameLst>
                                          <p:attrName>ppt_x</p:attrName>
                                        </p:attrNameLst>
                                      </p:cBhvr>
                                      <p:tavLst>
                                        <p:tav tm="0">
                                          <p:val>
                                            <p:strVal val="#ppt_x"/>
                                          </p:val>
                                        </p:tav>
                                        <p:tav tm="100000">
                                          <p:val>
                                            <p:strVal val="#ppt_x"/>
                                          </p:val>
                                        </p:tav>
                                      </p:tavLst>
                                    </p:anim>
                                    <p:anim calcmode="lin" valueType="num">
                                      <p:cBhvr>
                                        <p:cTn id="576" dur="30" fill="hold"/>
                                        <p:tgtEl>
                                          <p:spTgt spid="6">
                                            <p:graphicEl>
                                              <a:chart seriesIdx="-4" categoryIdx="93" bldStep="category"/>
                                            </p:graphicEl>
                                          </p:spTgt>
                                        </p:tgtEl>
                                        <p:attrNameLst>
                                          <p:attrName>ppt_y</p:attrName>
                                        </p:attrNameLst>
                                      </p:cBhvr>
                                      <p:tavLst>
                                        <p:tav tm="0">
                                          <p:val>
                                            <p:strVal val="#ppt_y+.1"/>
                                          </p:val>
                                        </p:tav>
                                        <p:tav tm="100000">
                                          <p:val>
                                            <p:strVal val="#ppt_y"/>
                                          </p:val>
                                        </p:tav>
                                      </p:tavLst>
                                    </p:anim>
                                  </p:childTnLst>
                                </p:cTn>
                              </p:par>
                            </p:childTnLst>
                          </p:cTn>
                        </p:par>
                        <p:par>
                          <p:cTn id="577" fill="hold">
                            <p:stCondLst>
                              <p:cond delay="3100"/>
                            </p:stCondLst>
                            <p:childTnLst>
                              <p:par>
                                <p:cTn id="578" presetID="42" presetClass="entr" presetSubtype="0" fill="hold" grpId="0" nodeType="afterEffect">
                                  <p:stCondLst>
                                    <p:cond delay="0"/>
                                  </p:stCondLst>
                                  <p:childTnLst>
                                    <p:set>
                                      <p:cBhvr>
                                        <p:cTn id="579" dur="1" fill="hold">
                                          <p:stCondLst>
                                            <p:cond delay="0"/>
                                          </p:stCondLst>
                                        </p:cTn>
                                        <p:tgtEl>
                                          <p:spTgt spid="6">
                                            <p:graphicEl>
                                              <a:chart seriesIdx="-4" categoryIdx="94" bldStep="category"/>
                                            </p:graphicEl>
                                          </p:spTgt>
                                        </p:tgtEl>
                                        <p:attrNameLst>
                                          <p:attrName>style.visibility</p:attrName>
                                        </p:attrNameLst>
                                      </p:cBhvr>
                                      <p:to>
                                        <p:strVal val="visible"/>
                                      </p:to>
                                    </p:set>
                                    <p:animEffect transition="in" filter="fade">
                                      <p:cBhvr>
                                        <p:cTn id="580" dur="30"/>
                                        <p:tgtEl>
                                          <p:spTgt spid="6">
                                            <p:graphicEl>
                                              <a:chart seriesIdx="-4" categoryIdx="94" bldStep="category"/>
                                            </p:graphicEl>
                                          </p:spTgt>
                                        </p:tgtEl>
                                      </p:cBhvr>
                                    </p:animEffect>
                                    <p:anim calcmode="lin" valueType="num">
                                      <p:cBhvr>
                                        <p:cTn id="581" dur="30" fill="hold"/>
                                        <p:tgtEl>
                                          <p:spTgt spid="6">
                                            <p:graphicEl>
                                              <a:chart seriesIdx="-4" categoryIdx="94" bldStep="category"/>
                                            </p:graphicEl>
                                          </p:spTgt>
                                        </p:tgtEl>
                                        <p:attrNameLst>
                                          <p:attrName>ppt_x</p:attrName>
                                        </p:attrNameLst>
                                      </p:cBhvr>
                                      <p:tavLst>
                                        <p:tav tm="0">
                                          <p:val>
                                            <p:strVal val="#ppt_x"/>
                                          </p:val>
                                        </p:tav>
                                        <p:tav tm="100000">
                                          <p:val>
                                            <p:strVal val="#ppt_x"/>
                                          </p:val>
                                        </p:tav>
                                      </p:tavLst>
                                    </p:anim>
                                    <p:anim calcmode="lin" valueType="num">
                                      <p:cBhvr>
                                        <p:cTn id="582" dur="30" fill="hold"/>
                                        <p:tgtEl>
                                          <p:spTgt spid="6">
                                            <p:graphicEl>
                                              <a:chart seriesIdx="-4" categoryIdx="94" bldStep="category"/>
                                            </p:graphicEl>
                                          </p:spTgt>
                                        </p:tgtEl>
                                        <p:attrNameLst>
                                          <p:attrName>ppt_y</p:attrName>
                                        </p:attrNameLst>
                                      </p:cBhvr>
                                      <p:tavLst>
                                        <p:tav tm="0">
                                          <p:val>
                                            <p:strVal val="#ppt_y+.1"/>
                                          </p:val>
                                        </p:tav>
                                        <p:tav tm="100000">
                                          <p:val>
                                            <p:strVal val="#ppt_y"/>
                                          </p:val>
                                        </p:tav>
                                      </p:tavLst>
                                    </p:anim>
                                  </p:childTnLst>
                                </p:cTn>
                              </p:par>
                            </p:childTnLst>
                          </p:cTn>
                        </p:par>
                        <p:par>
                          <p:cTn id="583" fill="hold">
                            <p:stCondLst>
                              <p:cond delay="3130"/>
                            </p:stCondLst>
                            <p:childTnLst>
                              <p:par>
                                <p:cTn id="584" presetID="42" presetClass="entr" presetSubtype="0" fill="hold" grpId="0" nodeType="afterEffect">
                                  <p:stCondLst>
                                    <p:cond delay="0"/>
                                  </p:stCondLst>
                                  <p:childTnLst>
                                    <p:set>
                                      <p:cBhvr>
                                        <p:cTn id="585" dur="1" fill="hold">
                                          <p:stCondLst>
                                            <p:cond delay="0"/>
                                          </p:stCondLst>
                                        </p:cTn>
                                        <p:tgtEl>
                                          <p:spTgt spid="6">
                                            <p:graphicEl>
                                              <a:chart seriesIdx="-4" categoryIdx="95" bldStep="category"/>
                                            </p:graphicEl>
                                          </p:spTgt>
                                        </p:tgtEl>
                                        <p:attrNameLst>
                                          <p:attrName>style.visibility</p:attrName>
                                        </p:attrNameLst>
                                      </p:cBhvr>
                                      <p:to>
                                        <p:strVal val="visible"/>
                                      </p:to>
                                    </p:set>
                                    <p:animEffect transition="in" filter="fade">
                                      <p:cBhvr>
                                        <p:cTn id="586" dur="30"/>
                                        <p:tgtEl>
                                          <p:spTgt spid="6">
                                            <p:graphicEl>
                                              <a:chart seriesIdx="-4" categoryIdx="95" bldStep="category"/>
                                            </p:graphicEl>
                                          </p:spTgt>
                                        </p:tgtEl>
                                      </p:cBhvr>
                                    </p:animEffect>
                                    <p:anim calcmode="lin" valueType="num">
                                      <p:cBhvr>
                                        <p:cTn id="587" dur="30" fill="hold"/>
                                        <p:tgtEl>
                                          <p:spTgt spid="6">
                                            <p:graphicEl>
                                              <a:chart seriesIdx="-4" categoryIdx="95" bldStep="category"/>
                                            </p:graphicEl>
                                          </p:spTgt>
                                        </p:tgtEl>
                                        <p:attrNameLst>
                                          <p:attrName>ppt_x</p:attrName>
                                        </p:attrNameLst>
                                      </p:cBhvr>
                                      <p:tavLst>
                                        <p:tav tm="0">
                                          <p:val>
                                            <p:strVal val="#ppt_x"/>
                                          </p:val>
                                        </p:tav>
                                        <p:tav tm="100000">
                                          <p:val>
                                            <p:strVal val="#ppt_x"/>
                                          </p:val>
                                        </p:tav>
                                      </p:tavLst>
                                    </p:anim>
                                    <p:anim calcmode="lin" valueType="num">
                                      <p:cBhvr>
                                        <p:cTn id="588" dur="30" fill="hold"/>
                                        <p:tgtEl>
                                          <p:spTgt spid="6">
                                            <p:graphicEl>
                                              <a:chart seriesIdx="-4" categoryIdx="95" bldStep="category"/>
                                            </p:graphicEl>
                                          </p:spTgt>
                                        </p:tgtEl>
                                        <p:attrNameLst>
                                          <p:attrName>ppt_y</p:attrName>
                                        </p:attrNameLst>
                                      </p:cBhvr>
                                      <p:tavLst>
                                        <p:tav tm="0">
                                          <p:val>
                                            <p:strVal val="#ppt_y+.1"/>
                                          </p:val>
                                        </p:tav>
                                        <p:tav tm="100000">
                                          <p:val>
                                            <p:strVal val="#ppt_y"/>
                                          </p:val>
                                        </p:tav>
                                      </p:tavLst>
                                    </p:anim>
                                  </p:childTnLst>
                                </p:cTn>
                              </p:par>
                            </p:childTnLst>
                          </p:cTn>
                        </p:par>
                        <p:par>
                          <p:cTn id="589" fill="hold">
                            <p:stCondLst>
                              <p:cond delay="3160"/>
                            </p:stCondLst>
                            <p:childTnLst>
                              <p:par>
                                <p:cTn id="590" presetID="42" presetClass="entr" presetSubtype="0" fill="hold" grpId="0" nodeType="afterEffect">
                                  <p:stCondLst>
                                    <p:cond delay="0"/>
                                  </p:stCondLst>
                                  <p:childTnLst>
                                    <p:set>
                                      <p:cBhvr>
                                        <p:cTn id="591" dur="1" fill="hold">
                                          <p:stCondLst>
                                            <p:cond delay="0"/>
                                          </p:stCondLst>
                                        </p:cTn>
                                        <p:tgtEl>
                                          <p:spTgt spid="6">
                                            <p:graphicEl>
                                              <a:chart seriesIdx="-4" categoryIdx="96" bldStep="category"/>
                                            </p:graphicEl>
                                          </p:spTgt>
                                        </p:tgtEl>
                                        <p:attrNameLst>
                                          <p:attrName>style.visibility</p:attrName>
                                        </p:attrNameLst>
                                      </p:cBhvr>
                                      <p:to>
                                        <p:strVal val="visible"/>
                                      </p:to>
                                    </p:set>
                                    <p:animEffect transition="in" filter="fade">
                                      <p:cBhvr>
                                        <p:cTn id="592" dur="30"/>
                                        <p:tgtEl>
                                          <p:spTgt spid="6">
                                            <p:graphicEl>
                                              <a:chart seriesIdx="-4" categoryIdx="96" bldStep="category"/>
                                            </p:graphicEl>
                                          </p:spTgt>
                                        </p:tgtEl>
                                      </p:cBhvr>
                                    </p:animEffect>
                                    <p:anim calcmode="lin" valueType="num">
                                      <p:cBhvr>
                                        <p:cTn id="593" dur="30" fill="hold"/>
                                        <p:tgtEl>
                                          <p:spTgt spid="6">
                                            <p:graphicEl>
                                              <a:chart seriesIdx="-4" categoryIdx="96" bldStep="category"/>
                                            </p:graphicEl>
                                          </p:spTgt>
                                        </p:tgtEl>
                                        <p:attrNameLst>
                                          <p:attrName>ppt_x</p:attrName>
                                        </p:attrNameLst>
                                      </p:cBhvr>
                                      <p:tavLst>
                                        <p:tav tm="0">
                                          <p:val>
                                            <p:strVal val="#ppt_x"/>
                                          </p:val>
                                        </p:tav>
                                        <p:tav tm="100000">
                                          <p:val>
                                            <p:strVal val="#ppt_x"/>
                                          </p:val>
                                        </p:tav>
                                      </p:tavLst>
                                    </p:anim>
                                    <p:anim calcmode="lin" valueType="num">
                                      <p:cBhvr>
                                        <p:cTn id="594" dur="30" fill="hold"/>
                                        <p:tgtEl>
                                          <p:spTgt spid="6">
                                            <p:graphicEl>
                                              <a:chart seriesIdx="-4" categoryIdx="96" bldStep="category"/>
                                            </p:graphicEl>
                                          </p:spTgt>
                                        </p:tgtEl>
                                        <p:attrNameLst>
                                          <p:attrName>ppt_y</p:attrName>
                                        </p:attrNameLst>
                                      </p:cBhvr>
                                      <p:tavLst>
                                        <p:tav tm="0">
                                          <p:val>
                                            <p:strVal val="#ppt_y+.1"/>
                                          </p:val>
                                        </p:tav>
                                        <p:tav tm="100000">
                                          <p:val>
                                            <p:strVal val="#ppt_y"/>
                                          </p:val>
                                        </p:tav>
                                      </p:tavLst>
                                    </p:anim>
                                  </p:childTnLst>
                                </p:cTn>
                              </p:par>
                            </p:childTnLst>
                          </p:cTn>
                        </p:par>
                        <p:par>
                          <p:cTn id="595" fill="hold">
                            <p:stCondLst>
                              <p:cond delay="3190"/>
                            </p:stCondLst>
                            <p:childTnLst>
                              <p:par>
                                <p:cTn id="596" presetID="42" presetClass="entr" presetSubtype="0" fill="hold" grpId="0" nodeType="afterEffect">
                                  <p:stCondLst>
                                    <p:cond delay="0"/>
                                  </p:stCondLst>
                                  <p:childTnLst>
                                    <p:set>
                                      <p:cBhvr>
                                        <p:cTn id="597" dur="1" fill="hold">
                                          <p:stCondLst>
                                            <p:cond delay="0"/>
                                          </p:stCondLst>
                                        </p:cTn>
                                        <p:tgtEl>
                                          <p:spTgt spid="6">
                                            <p:graphicEl>
                                              <a:chart seriesIdx="-4" categoryIdx="97" bldStep="category"/>
                                            </p:graphicEl>
                                          </p:spTgt>
                                        </p:tgtEl>
                                        <p:attrNameLst>
                                          <p:attrName>style.visibility</p:attrName>
                                        </p:attrNameLst>
                                      </p:cBhvr>
                                      <p:to>
                                        <p:strVal val="visible"/>
                                      </p:to>
                                    </p:set>
                                    <p:animEffect transition="in" filter="fade">
                                      <p:cBhvr>
                                        <p:cTn id="598" dur="30"/>
                                        <p:tgtEl>
                                          <p:spTgt spid="6">
                                            <p:graphicEl>
                                              <a:chart seriesIdx="-4" categoryIdx="97" bldStep="category"/>
                                            </p:graphicEl>
                                          </p:spTgt>
                                        </p:tgtEl>
                                      </p:cBhvr>
                                    </p:animEffect>
                                    <p:anim calcmode="lin" valueType="num">
                                      <p:cBhvr>
                                        <p:cTn id="599" dur="30" fill="hold"/>
                                        <p:tgtEl>
                                          <p:spTgt spid="6">
                                            <p:graphicEl>
                                              <a:chart seriesIdx="-4" categoryIdx="97" bldStep="category"/>
                                            </p:graphicEl>
                                          </p:spTgt>
                                        </p:tgtEl>
                                        <p:attrNameLst>
                                          <p:attrName>ppt_x</p:attrName>
                                        </p:attrNameLst>
                                      </p:cBhvr>
                                      <p:tavLst>
                                        <p:tav tm="0">
                                          <p:val>
                                            <p:strVal val="#ppt_x"/>
                                          </p:val>
                                        </p:tav>
                                        <p:tav tm="100000">
                                          <p:val>
                                            <p:strVal val="#ppt_x"/>
                                          </p:val>
                                        </p:tav>
                                      </p:tavLst>
                                    </p:anim>
                                    <p:anim calcmode="lin" valueType="num">
                                      <p:cBhvr>
                                        <p:cTn id="600" dur="30" fill="hold"/>
                                        <p:tgtEl>
                                          <p:spTgt spid="6">
                                            <p:graphicEl>
                                              <a:chart seriesIdx="-4" categoryIdx="97" bldStep="category"/>
                                            </p:graphicEl>
                                          </p:spTgt>
                                        </p:tgtEl>
                                        <p:attrNameLst>
                                          <p:attrName>ppt_y</p:attrName>
                                        </p:attrNameLst>
                                      </p:cBhvr>
                                      <p:tavLst>
                                        <p:tav tm="0">
                                          <p:val>
                                            <p:strVal val="#ppt_y+.1"/>
                                          </p:val>
                                        </p:tav>
                                        <p:tav tm="100000">
                                          <p:val>
                                            <p:strVal val="#ppt_y"/>
                                          </p:val>
                                        </p:tav>
                                      </p:tavLst>
                                    </p:anim>
                                  </p:childTnLst>
                                </p:cTn>
                              </p:par>
                            </p:childTnLst>
                          </p:cTn>
                        </p:par>
                        <p:par>
                          <p:cTn id="601" fill="hold">
                            <p:stCondLst>
                              <p:cond delay="3220"/>
                            </p:stCondLst>
                            <p:childTnLst>
                              <p:par>
                                <p:cTn id="602" presetID="42" presetClass="entr" presetSubtype="0" fill="hold" grpId="0" nodeType="afterEffect">
                                  <p:stCondLst>
                                    <p:cond delay="0"/>
                                  </p:stCondLst>
                                  <p:childTnLst>
                                    <p:set>
                                      <p:cBhvr>
                                        <p:cTn id="603" dur="1" fill="hold">
                                          <p:stCondLst>
                                            <p:cond delay="0"/>
                                          </p:stCondLst>
                                        </p:cTn>
                                        <p:tgtEl>
                                          <p:spTgt spid="6">
                                            <p:graphicEl>
                                              <a:chart seriesIdx="-4" categoryIdx="98" bldStep="category"/>
                                            </p:graphicEl>
                                          </p:spTgt>
                                        </p:tgtEl>
                                        <p:attrNameLst>
                                          <p:attrName>style.visibility</p:attrName>
                                        </p:attrNameLst>
                                      </p:cBhvr>
                                      <p:to>
                                        <p:strVal val="visible"/>
                                      </p:to>
                                    </p:set>
                                    <p:animEffect transition="in" filter="fade">
                                      <p:cBhvr>
                                        <p:cTn id="604" dur="30"/>
                                        <p:tgtEl>
                                          <p:spTgt spid="6">
                                            <p:graphicEl>
                                              <a:chart seriesIdx="-4" categoryIdx="98" bldStep="category"/>
                                            </p:graphicEl>
                                          </p:spTgt>
                                        </p:tgtEl>
                                      </p:cBhvr>
                                    </p:animEffect>
                                    <p:anim calcmode="lin" valueType="num">
                                      <p:cBhvr>
                                        <p:cTn id="605" dur="30" fill="hold"/>
                                        <p:tgtEl>
                                          <p:spTgt spid="6">
                                            <p:graphicEl>
                                              <a:chart seriesIdx="-4" categoryIdx="98" bldStep="category"/>
                                            </p:graphicEl>
                                          </p:spTgt>
                                        </p:tgtEl>
                                        <p:attrNameLst>
                                          <p:attrName>ppt_x</p:attrName>
                                        </p:attrNameLst>
                                      </p:cBhvr>
                                      <p:tavLst>
                                        <p:tav tm="0">
                                          <p:val>
                                            <p:strVal val="#ppt_x"/>
                                          </p:val>
                                        </p:tav>
                                        <p:tav tm="100000">
                                          <p:val>
                                            <p:strVal val="#ppt_x"/>
                                          </p:val>
                                        </p:tav>
                                      </p:tavLst>
                                    </p:anim>
                                    <p:anim calcmode="lin" valueType="num">
                                      <p:cBhvr>
                                        <p:cTn id="606" dur="30" fill="hold"/>
                                        <p:tgtEl>
                                          <p:spTgt spid="6">
                                            <p:graphicEl>
                                              <a:chart seriesIdx="-4" categoryIdx="98" bldStep="category"/>
                                            </p:graphicEl>
                                          </p:spTgt>
                                        </p:tgtEl>
                                        <p:attrNameLst>
                                          <p:attrName>ppt_y</p:attrName>
                                        </p:attrNameLst>
                                      </p:cBhvr>
                                      <p:tavLst>
                                        <p:tav tm="0">
                                          <p:val>
                                            <p:strVal val="#ppt_y+.1"/>
                                          </p:val>
                                        </p:tav>
                                        <p:tav tm="100000">
                                          <p:val>
                                            <p:strVal val="#ppt_y"/>
                                          </p:val>
                                        </p:tav>
                                      </p:tavLst>
                                    </p:anim>
                                  </p:childTnLst>
                                </p:cTn>
                              </p:par>
                            </p:childTnLst>
                          </p:cTn>
                        </p:par>
                        <p:par>
                          <p:cTn id="607" fill="hold">
                            <p:stCondLst>
                              <p:cond delay="3250"/>
                            </p:stCondLst>
                            <p:childTnLst>
                              <p:par>
                                <p:cTn id="608" presetID="42" presetClass="entr" presetSubtype="0" fill="hold" grpId="0" nodeType="afterEffect">
                                  <p:stCondLst>
                                    <p:cond delay="0"/>
                                  </p:stCondLst>
                                  <p:childTnLst>
                                    <p:set>
                                      <p:cBhvr>
                                        <p:cTn id="609" dur="1" fill="hold">
                                          <p:stCondLst>
                                            <p:cond delay="0"/>
                                          </p:stCondLst>
                                        </p:cTn>
                                        <p:tgtEl>
                                          <p:spTgt spid="6">
                                            <p:graphicEl>
                                              <a:chart seriesIdx="-4" categoryIdx="99" bldStep="category"/>
                                            </p:graphicEl>
                                          </p:spTgt>
                                        </p:tgtEl>
                                        <p:attrNameLst>
                                          <p:attrName>style.visibility</p:attrName>
                                        </p:attrNameLst>
                                      </p:cBhvr>
                                      <p:to>
                                        <p:strVal val="visible"/>
                                      </p:to>
                                    </p:set>
                                    <p:animEffect transition="in" filter="fade">
                                      <p:cBhvr>
                                        <p:cTn id="610" dur="30"/>
                                        <p:tgtEl>
                                          <p:spTgt spid="6">
                                            <p:graphicEl>
                                              <a:chart seriesIdx="-4" categoryIdx="99" bldStep="category"/>
                                            </p:graphicEl>
                                          </p:spTgt>
                                        </p:tgtEl>
                                      </p:cBhvr>
                                    </p:animEffect>
                                    <p:anim calcmode="lin" valueType="num">
                                      <p:cBhvr>
                                        <p:cTn id="611" dur="30" fill="hold"/>
                                        <p:tgtEl>
                                          <p:spTgt spid="6">
                                            <p:graphicEl>
                                              <a:chart seriesIdx="-4" categoryIdx="99" bldStep="category"/>
                                            </p:graphicEl>
                                          </p:spTgt>
                                        </p:tgtEl>
                                        <p:attrNameLst>
                                          <p:attrName>ppt_x</p:attrName>
                                        </p:attrNameLst>
                                      </p:cBhvr>
                                      <p:tavLst>
                                        <p:tav tm="0">
                                          <p:val>
                                            <p:strVal val="#ppt_x"/>
                                          </p:val>
                                        </p:tav>
                                        <p:tav tm="100000">
                                          <p:val>
                                            <p:strVal val="#ppt_x"/>
                                          </p:val>
                                        </p:tav>
                                      </p:tavLst>
                                    </p:anim>
                                    <p:anim calcmode="lin" valueType="num">
                                      <p:cBhvr>
                                        <p:cTn id="612" dur="30" fill="hold"/>
                                        <p:tgtEl>
                                          <p:spTgt spid="6">
                                            <p:graphicEl>
                                              <a:chart seriesIdx="-4" categoryIdx="99" bldStep="category"/>
                                            </p:graphicEl>
                                          </p:spTgt>
                                        </p:tgtEl>
                                        <p:attrNameLst>
                                          <p:attrName>ppt_y</p:attrName>
                                        </p:attrNameLst>
                                      </p:cBhvr>
                                      <p:tavLst>
                                        <p:tav tm="0">
                                          <p:val>
                                            <p:strVal val="#ppt_y+.1"/>
                                          </p:val>
                                        </p:tav>
                                        <p:tav tm="100000">
                                          <p:val>
                                            <p:strVal val="#ppt_y"/>
                                          </p:val>
                                        </p:tav>
                                      </p:tavLst>
                                    </p:anim>
                                  </p:childTnLst>
                                </p:cTn>
                              </p:par>
                            </p:childTnLst>
                          </p:cTn>
                        </p:par>
                        <p:par>
                          <p:cTn id="613" fill="hold">
                            <p:stCondLst>
                              <p:cond delay="3280"/>
                            </p:stCondLst>
                            <p:childTnLst>
                              <p:par>
                                <p:cTn id="614" presetID="42" presetClass="entr" presetSubtype="0" fill="hold" grpId="0" nodeType="afterEffect">
                                  <p:stCondLst>
                                    <p:cond delay="0"/>
                                  </p:stCondLst>
                                  <p:childTnLst>
                                    <p:set>
                                      <p:cBhvr>
                                        <p:cTn id="615" dur="1" fill="hold">
                                          <p:stCondLst>
                                            <p:cond delay="0"/>
                                          </p:stCondLst>
                                        </p:cTn>
                                        <p:tgtEl>
                                          <p:spTgt spid="6">
                                            <p:graphicEl>
                                              <a:chart seriesIdx="-4" categoryIdx="100" bldStep="category"/>
                                            </p:graphicEl>
                                          </p:spTgt>
                                        </p:tgtEl>
                                        <p:attrNameLst>
                                          <p:attrName>style.visibility</p:attrName>
                                        </p:attrNameLst>
                                      </p:cBhvr>
                                      <p:to>
                                        <p:strVal val="visible"/>
                                      </p:to>
                                    </p:set>
                                    <p:animEffect transition="in" filter="fade">
                                      <p:cBhvr>
                                        <p:cTn id="616" dur="30"/>
                                        <p:tgtEl>
                                          <p:spTgt spid="6">
                                            <p:graphicEl>
                                              <a:chart seriesIdx="-4" categoryIdx="100" bldStep="category"/>
                                            </p:graphicEl>
                                          </p:spTgt>
                                        </p:tgtEl>
                                      </p:cBhvr>
                                    </p:animEffect>
                                    <p:anim calcmode="lin" valueType="num">
                                      <p:cBhvr>
                                        <p:cTn id="617" dur="30" fill="hold"/>
                                        <p:tgtEl>
                                          <p:spTgt spid="6">
                                            <p:graphicEl>
                                              <a:chart seriesIdx="-4" categoryIdx="100" bldStep="category"/>
                                            </p:graphicEl>
                                          </p:spTgt>
                                        </p:tgtEl>
                                        <p:attrNameLst>
                                          <p:attrName>ppt_x</p:attrName>
                                        </p:attrNameLst>
                                      </p:cBhvr>
                                      <p:tavLst>
                                        <p:tav tm="0">
                                          <p:val>
                                            <p:strVal val="#ppt_x"/>
                                          </p:val>
                                        </p:tav>
                                        <p:tav tm="100000">
                                          <p:val>
                                            <p:strVal val="#ppt_x"/>
                                          </p:val>
                                        </p:tav>
                                      </p:tavLst>
                                    </p:anim>
                                    <p:anim calcmode="lin" valueType="num">
                                      <p:cBhvr>
                                        <p:cTn id="618" dur="30" fill="hold"/>
                                        <p:tgtEl>
                                          <p:spTgt spid="6">
                                            <p:graphicEl>
                                              <a:chart seriesIdx="-4" categoryIdx="100" bldStep="category"/>
                                            </p:graphicEl>
                                          </p:spTgt>
                                        </p:tgtEl>
                                        <p:attrNameLst>
                                          <p:attrName>ppt_y</p:attrName>
                                        </p:attrNameLst>
                                      </p:cBhvr>
                                      <p:tavLst>
                                        <p:tav tm="0">
                                          <p:val>
                                            <p:strVal val="#ppt_y+.1"/>
                                          </p:val>
                                        </p:tav>
                                        <p:tav tm="100000">
                                          <p:val>
                                            <p:strVal val="#ppt_y"/>
                                          </p:val>
                                        </p:tav>
                                      </p:tavLst>
                                    </p:anim>
                                  </p:childTnLst>
                                </p:cTn>
                              </p:par>
                            </p:childTnLst>
                          </p:cTn>
                        </p:par>
                        <p:par>
                          <p:cTn id="619" fill="hold">
                            <p:stCondLst>
                              <p:cond delay="3310"/>
                            </p:stCondLst>
                            <p:childTnLst>
                              <p:par>
                                <p:cTn id="620" presetID="42" presetClass="entr" presetSubtype="0" fill="hold" grpId="0" nodeType="afterEffect">
                                  <p:stCondLst>
                                    <p:cond delay="0"/>
                                  </p:stCondLst>
                                  <p:childTnLst>
                                    <p:set>
                                      <p:cBhvr>
                                        <p:cTn id="621" dur="1" fill="hold">
                                          <p:stCondLst>
                                            <p:cond delay="0"/>
                                          </p:stCondLst>
                                        </p:cTn>
                                        <p:tgtEl>
                                          <p:spTgt spid="6">
                                            <p:graphicEl>
                                              <a:chart seriesIdx="-4" categoryIdx="101" bldStep="category"/>
                                            </p:graphicEl>
                                          </p:spTgt>
                                        </p:tgtEl>
                                        <p:attrNameLst>
                                          <p:attrName>style.visibility</p:attrName>
                                        </p:attrNameLst>
                                      </p:cBhvr>
                                      <p:to>
                                        <p:strVal val="visible"/>
                                      </p:to>
                                    </p:set>
                                    <p:animEffect transition="in" filter="fade">
                                      <p:cBhvr>
                                        <p:cTn id="622" dur="30"/>
                                        <p:tgtEl>
                                          <p:spTgt spid="6">
                                            <p:graphicEl>
                                              <a:chart seriesIdx="-4" categoryIdx="101" bldStep="category"/>
                                            </p:graphicEl>
                                          </p:spTgt>
                                        </p:tgtEl>
                                      </p:cBhvr>
                                    </p:animEffect>
                                    <p:anim calcmode="lin" valueType="num">
                                      <p:cBhvr>
                                        <p:cTn id="623" dur="30" fill="hold"/>
                                        <p:tgtEl>
                                          <p:spTgt spid="6">
                                            <p:graphicEl>
                                              <a:chart seriesIdx="-4" categoryIdx="101" bldStep="category"/>
                                            </p:graphicEl>
                                          </p:spTgt>
                                        </p:tgtEl>
                                        <p:attrNameLst>
                                          <p:attrName>ppt_x</p:attrName>
                                        </p:attrNameLst>
                                      </p:cBhvr>
                                      <p:tavLst>
                                        <p:tav tm="0">
                                          <p:val>
                                            <p:strVal val="#ppt_x"/>
                                          </p:val>
                                        </p:tav>
                                        <p:tav tm="100000">
                                          <p:val>
                                            <p:strVal val="#ppt_x"/>
                                          </p:val>
                                        </p:tav>
                                      </p:tavLst>
                                    </p:anim>
                                    <p:anim calcmode="lin" valueType="num">
                                      <p:cBhvr>
                                        <p:cTn id="624" dur="30" fill="hold"/>
                                        <p:tgtEl>
                                          <p:spTgt spid="6">
                                            <p:graphicEl>
                                              <a:chart seriesIdx="-4" categoryIdx="101" bldStep="category"/>
                                            </p:graphicEl>
                                          </p:spTgt>
                                        </p:tgtEl>
                                        <p:attrNameLst>
                                          <p:attrName>ppt_y</p:attrName>
                                        </p:attrNameLst>
                                      </p:cBhvr>
                                      <p:tavLst>
                                        <p:tav tm="0">
                                          <p:val>
                                            <p:strVal val="#ppt_y+.1"/>
                                          </p:val>
                                        </p:tav>
                                        <p:tav tm="100000">
                                          <p:val>
                                            <p:strVal val="#ppt_y"/>
                                          </p:val>
                                        </p:tav>
                                      </p:tavLst>
                                    </p:anim>
                                  </p:childTnLst>
                                </p:cTn>
                              </p:par>
                            </p:childTnLst>
                          </p:cTn>
                        </p:par>
                        <p:par>
                          <p:cTn id="625" fill="hold">
                            <p:stCondLst>
                              <p:cond delay="3340"/>
                            </p:stCondLst>
                            <p:childTnLst>
                              <p:par>
                                <p:cTn id="626" presetID="42" presetClass="entr" presetSubtype="0" fill="hold" grpId="0" nodeType="afterEffect">
                                  <p:stCondLst>
                                    <p:cond delay="0"/>
                                  </p:stCondLst>
                                  <p:childTnLst>
                                    <p:set>
                                      <p:cBhvr>
                                        <p:cTn id="627" dur="1" fill="hold">
                                          <p:stCondLst>
                                            <p:cond delay="0"/>
                                          </p:stCondLst>
                                        </p:cTn>
                                        <p:tgtEl>
                                          <p:spTgt spid="6">
                                            <p:graphicEl>
                                              <a:chart seriesIdx="-4" categoryIdx="102" bldStep="category"/>
                                            </p:graphicEl>
                                          </p:spTgt>
                                        </p:tgtEl>
                                        <p:attrNameLst>
                                          <p:attrName>style.visibility</p:attrName>
                                        </p:attrNameLst>
                                      </p:cBhvr>
                                      <p:to>
                                        <p:strVal val="visible"/>
                                      </p:to>
                                    </p:set>
                                    <p:animEffect transition="in" filter="fade">
                                      <p:cBhvr>
                                        <p:cTn id="628" dur="30"/>
                                        <p:tgtEl>
                                          <p:spTgt spid="6">
                                            <p:graphicEl>
                                              <a:chart seriesIdx="-4" categoryIdx="102" bldStep="category"/>
                                            </p:graphicEl>
                                          </p:spTgt>
                                        </p:tgtEl>
                                      </p:cBhvr>
                                    </p:animEffect>
                                    <p:anim calcmode="lin" valueType="num">
                                      <p:cBhvr>
                                        <p:cTn id="629" dur="30" fill="hold"/>
                                        <p:tgtEl>
                                          <p:spTgt spid="6">
                                            <p:graphicEl>
                                              <a:chart seriesIdx="-4" categoryIdx="102" bldStep="category"/>
                                            </p:graphicEl>
                                          </p:spTgt>
                                        </p:tgtEl>
                                        <p:attrNameLst>
                                          <p:attrName>ppt_x</p:attrName>
                                        </p:attrNameLst>
                                      </p:cBhvr>
                                      <p:tavLst>
                                        <p:tav tm="0">
                                          <p:val>
                                            <p:strVal val="#ppt_x"/>
                                          </p:val>
                                        </p:tav>
                                        <p:tav tm="100000">
                                          <p:val>
                                            <p:strVal val="#ppt_x"/>
                                          </p:val>
                                        </p:tav>
                                      </p:tavLst>
                                    </p:anim>
                                    <p:anim calcmode="lin" valueType="num">
                                      <p:cBhvr>
                                        <p:cTn id="630" dur="30" fill="hold"/>
                                        <p:tgtEl>
                                          <p:spTgt spid="6">
                                            <p:graphicEl>
                                              <a:chart seriesIdx="-4" categoryIdx="102" bldStep="category"/>
                                            </p:graphicEl>
                                          </p:spTgt>
                                        </p:tgtEl>
                                        <p:attrNameLst>
                                          <p:attrName>ppt_y</p:attrName>
                                        </p:attrNameLst>
                                      </p:cBhvr>
                                      <p:tavLst>
                                        <p:tav tm="0">
                                          <p:val>
                                            <p:strVal val="#ppt_y+.1"/>
                                          </p:val>
                                        </p:tav>
                                        <p:tav tm="100000">
                                          <p:val>
                                            <p:strVal val="#ppt_y"/>
                                          </p:val>
                                        </p:tav>
                                      </p:tavLst>
                                    </p:anim>
                                  </p:childTnLst>
                                </p:cTn>
                              </p:par>
                            </p:childTnLst>
                          </p:cTn>
                        </p:par>
                        <p:par>
                          <p:cTn id="631" fill="hold">
                            <p:stCondLst>
                              <p:cond delay="3370"/>
                            </p:stCondLst>
                            <p:childTnLst>
                              <p:par>
                                <p:cTn id="632" presetID="42" presetClass="entr" presetSubtype="0" fill="hold" grpId="0" nodeType="afterEffect">
                                  <p:stCondLst>
                                    <p:cond delay="0"/>
                                  </p:stCondLst>
                                  <p:childTnLst>
                                    <p:set>
                                      <p:cBhvr>
                                        <p:cTn id="633" dur="1" fill="hold">
                                          <p:stCondLst>
                                            <p:cond delay="0"/>
                                          </p:stCondLst>
                                        </p:cTn>
                                        <p:tgtEl>
                                          <p:spTgt spid="6">
                                            <p:graphicEl>
                                              <a:chart seriesIdx="-4" categoryIdx="103" bldStep="category"/>
                                            </p:graphicEl>
                                          </p:spTgt>
                                        </p:tgtEl>
                                        <p:attrNameLst>
                                          <p:attrName>style.visibility</p:attrName>
                                        </p:attrNameLst>
                                      </p:cBhvr>
                                      <p:to>
                                        <p:strVal val="visible"/>
                                      </p:to>
                                    </p:set>
                                    <p:animEffect transition="in" filter="fade">
                                      <p:cBhvr>
                                        <p:cTn id="634" dur="30"/>
                                        <p:tgtEl>
                                          <p:spTgt spid="6">
                                            <p:graphicEl>
                                              <a:chart seriesIdx="-4" categoryIdx="103" bldStep="category"/>
                                            </p:graphicEl>
                                          </p:spTgt>
                                        </p:tgtEl>
                                      </p:cBhvr>
                                    </p:animEffect>
                                    <p:anim calcmode="lin" valueType="num">
                                      <p:cBhvr>
                                        <p:cTn id="635" dur="30" fill="hold"/>
                                        <p:tgtEl>
                                          <p:spTgt spid="6">
                                            <p:graphicEl>
                                              <a:chart seriesIdx="-4" categoryIdx="103" bldStep="category"/>
                                            </p:graphicEl>
                                          </p:spTgt>
                                        </p:tgtEl>
                                        <p:attrNameLst>
                                          <p:attrName>ppt_x</p:attrName>
                                        </p:attrNameLst>
                                      </p:cBhvr>
                                      <p:tavLst>
                                        <p:tav tm="0">
                                          <p:val>
                                            <p:strVal val="#ppt_x"/>
                                          </p:val>
                                        </p:tav>
                                        <p:tav tm="100000">
                                          <p:val>
                                            <p:strVal val="#ppt_x"/>
                                          </p:val>
                                        </p:tav>
                                      </p:tavLst>
                                    </p:anim>
                                    <p:anim calcmode="lin" valueType="num">
                                      <p:cBhvr>
                                        <p:cTn id="636" dur="30" fill="hold"/>
                                        <p:tgtEl>
                                          <p:spTgt spid="6">
                                            <p:graphicEl>
                                              <a:chart seriesIdx="-4" categoryIdx="103" bldStep="category"/>
                                            </p:graphicEl>
                                          </p:spTgt>
                                        </p:tgtEl>
                                        <p:attrNameLst>
                                          <p:attrName>ppt_y</p:attrName>
                                        </p:attrNameLst>
                                      </p:cBhvr>
                                      <p:tavLst>
                                        <p:tav tm="0">
                                          <p:val>
                                            <p:strVal val="#ppt_y+.1"/>
                                          </p:val>
                                        </p:tav>
                                        <p:tav tm="100000">
                                          <p:val>
                                            <p:strVal val="#ppt_y"/>
                                          </p:val>
                                        </p:tav>
                                      </p:tavLst>
                                    </p:anim>
                                  </p:childTnLst>
                                </p:cTn>
                              </p:par>
                            </p:childTnLst>
                          </p:cTn>
                        </p:par>
                        <p:par>
                          <p:cTn id="637" fill="hold">
                            <p:stCondLst>
                              <p:cond delay="3400"/>
                            </p:stCondLst>
                            <p:childTnLst>
                              <p:par>
                                <p:cTn id="638" presetID="42" presetClass="entr" presetSubtype="0" fill="hold" grpId="0" nodeType="afterEffect">
                                  <p:stCondLst>
                                    <p:cond delay="0"/>
                                  </p:stCondLst>
                                  <p:childTnLst>
                                    <p:set>
                                      <p:cBhvr>
                                        <p:cTn id="639" dur="1" fill="hold">
                                          <p:stCondLst>
                                            <p:cond delay="0"/>
                                          </p:stCondLst>
                                        </p:cTn>
                                        <p:tgtEl>
                                          <p:spTgt spid="6">
                                            <p:graphicEl>
                                              <a:chart seriesIdx="-4" categoryIdx="104" bldStep="category"/>
                                            </p:graphicEl>
                                          </p:spTgt>
                                        </p:tgtEl>
                                        <p:attrNameLst>
                                          <p:attrName>style.visibility</p:attrName>
                                        </p:attrNameLst>
                                      </p:cBhvr>
                                      <p:to>
                                        <p:strVal val="visible"/>
                                      </p:to>
                                    </p:set>
                                    <p:animEffect transition="in" filter="fade">
                                      <p:cBhvr>
                                        <p:cTn id="640" dur="30"/>
                                        <p:tgtEl>
                                          <p:spTgt spid="6">
                                            <p:graphicEl>
                                              <a:chart seriesIdx="-4" categoryIdx="104" bldStep="category"/>
                                            </p:graphicEl>
                                          </p:spTgt>
                                        </p:tgtEl>
                                      </p:cBhvr>
                                    </p:animEffect>
                                    <p:anim calcmode="lin" valueType="num">
                                      <p:cBhvr>
                                        <p:cTn id="641" dur="30" fill="hold"/>
                                        <p:tgtEl>
                                          <p:spTgt spid="6">
                                            <p:graphicEl>
                                              <a:chart seriesIdx="-4" categoryIdx="104" bldStep="category"/>
                                            </p:graphicEl>
                                          </p:spTgt>
                                        </p:tgtEl>
                                        <p:attrNameLst>
                                          <p:attrName>ppt_x</p:attrName>
                                        </p:attrNameLst>
                                      </p:cBhvr>
                                      <p:tavLst>
                                        <p:tav tm="0">
                                          <p:val>
                                            <p:strVal val="#ppt_x"/>
                                          </p:val>
                                        </p:tav>
                                        <p:tav tm="100000">
                                          <p:val>
                                            <p:strVal val="#ppt_x"/>
                                          </p:val>
                                        </p:tav>
                                      </p:tavLst>
                                    </p:anim>
                                    <p:anim calcmode="lin" valueType="num">
                                      <p:cBhvr>
                                        <p:cTn id="642" dur="30" fill="hold"/>
                                        <p:tgtEl>
                                          <p:spTgt spid="6">
                                            <p:graphicEl>
                                              <a:chart seriesIdx="-4" categoryIdx="104" bldStep="category"/>
                                            </p:graphicEl>
                                          </p:spTgt>
                                        </p:tgtEl>
                                        <p:attrNameLst>
                                          <p:attrName>ppt_y</p:attrName>
                                        </p:attrNameLst>
                                      </p:cBhvr>
                                      <p:tavLst>
                                        <p:tav tm="0">
                                          <p:val>
                                            <p:strVal val="#ppt_y+.1"/>
                                          </p:val>
                                        </p:tav>
                                        <p:tav tm="100000">
                                          <p:val>
                                            <p:strVal val="#ppt_y"/>
                                          </p:val>
                                        </p:tav>
                                      </p:tavLst>
                                    </p:anim>
                                  </p:childTnLst>
                                </p:cTn>
                              </p:par>
                            </p:childTnLst>
                          </p:cTn>
                        </p:par>
                        <p:par>
                          <p:cTn id="643" fill="hold">
                            <p:stCondLst>
                              <p:cond delay="3430"/>
                            </p:stCondLst>
                            <p:childTnLst>
                              <p:par>
                                <p:cTn id="644" presetID="42" presetClass="entr" presetSubtype="0" fill="hold" grpId="0" nodeType="afterEffect">
                                  <p:stCondLst>
                                    <p:cond delay="0"/>
                                  </p:stCondLst>
                                  <p:childTnLst>
                                    <p:set>
                                      <p:cBhvr>
                                        <p:cTn id="645" dur="1" fill="hold">
                                          <p:stCondLst>
                                            <p:cond delay="0"/>
                                          </p:stCondLst>
                                        </p:cTn>
                                        <p:tgtEl>
                                          <p:spTgt spid="6">
                                            <p:graphicEl>
                                              <a:chart seriesIdx="-4" categoryIdx="105" bldStep="category"/>
                                            </p:graphicEl>
                                          </p:spTgt>
                                        </p:tgtEl>
                                        <p:attrNameLst>
                                          <p:attrName>style.visibility</p:attrName>
                                        </p:attrNameLst>
                                      </p:cBhvr>
                                      <p:to>
                                        <p:strVal val="visible"/>
                                      </p:to>
                                    </p:set>
                                    <p:animEffect transition="in" filter="fade">
                                      <p:cBhvr>
                                        <p:cTn id="646" dur="30"/>
                                        <p:tgtEl>
                                          <p:spTgt spid="6">
                                            <p:graphicEl>
                                              <a:chart seriesIdx="-4" categoryIdx="105" bldStep="category"/>
                                            </p:graphicEl>
                                          </p:spTgt>
                                        </p:tgtEl>
                                      </p:cBhvr>
                                    </p:animEffect>
                                    <p:anim calcmode="lin" valueType="num">
                                      <p:cBhvr>
                                        <p:cTn id="647" dur="30" fill="hold"/>
                                        <p:tgtEl>
                                          <p:spTgt spid="6">
                                            <p:graphicEl>
                                              <a:chart seriesIdx="-4" categoryIdx="105" bldStep="category"/>
                                            </p:graphicEl>
                                          </p:spTgt>
                                        </p:tgtEl>
                                        <p:attrNameLst>
                                          <p:attrName>ppt_x</p:attrName>
                                        </p:attrNameLst>
                                      </p:cBhvr>
                                      <p:tavLst>
                                        <p:tav tm="0">
                                          <p:val>
                                            <p:strVal val="#ppt_x"/>
                                          </p:val>
                                        </p:tav>
                                        <p:tav tm="100000">
                                          <p:val>
                                            <p:strVal val="#ppt_x"/>
                                          </p:val>
                                        </p:tav>
                                      </p:tavLst>
                                    </p:anim>
                                    <p:anim calcmode="lin" valueType="num">
                                      <p:cBhvr>
                                        <p:cTn id="648" dur="30" fill="hold"/>
                                        <p:tgtEl>
                                          <p:spTgt spid="6">
                                            <p:graphicEl>
                                              <a:chart seriesIdx="-4" categoryIdx="105" bldStep="category"/>
                                            </p:graphicEl>
                                          </p:spTgt>
                                        </p:tgtEl>
                                        <p:attrNameLst>
                                          <p:attrName>ppt_y</p:attrName>
                                        </p:attrNameLst>
                                      </p:cBhvr>
                                      <p:tavLst>
                                        <p:tav tm="0">
                                          <p:val>
                                            <p:strVal val="#ppt_y+.1"/>
                                          </p:val>
                                        </p:tav>
                                        <p:tav tm="100000">
                                          <p:val>
                                            <p:strVal val="#ppt_y"/>
                                          </p:val>
                                        </p:tav>
                                      </p:tavLst>
                                    </p:anim>
                                  </p:childTnLst>
                                </p:cTn>
                              </p:par>
                            </p:childTnLst>
                          </p:cTn>
                        </p:par>
                        <p:par>
                          <p:cTn id="649" fill="hold">
                            <p:stCondLst>
                              <p:cond delay="3460"/>
                            </p:stCondLst>
                            <p:childTnLst>
                              <p:par>
                                <p:cTn id="650" presetID="42" presetClass="entr" presetSubtype="0" fill="hold" grpId="0" nodeType="afterEffect">
                                  <p:stCondLst>
                                    <p:cond delay="0"/>
                                  </p:stCondLst>
                                  <p:childTnLst>
                                    <p:set>
                                      <p:cBhvr>
                                        <p:cTn id="651" dur="1" fill="hold">
                                          <p:stCondLst>
                                            <p:cond delay="0"/>
                                          </p:stCondLst>
                                        </p:cTn>
                                        <p:tgtEl>
                                          <p:spTgt spid="6">
                                            <p:graphicEl>
                                              <a:chart seriesIdx="-4" categoryIdx="106" bldStep="category"/>
                                            </p:graphicEl>
                                          </p:spTgt>
                                        </p:tgtEl>
                                        <p:attrNameLst>
                                          <p:attrName>style.visibility</p:attrName>
                                        </p:attrNameLst>
                                      </p:cBhvr>
                                      <p:to>
                                        <p:strVal val="visible"/>
                                      </p:to>
                                    </p:set>
                                    <p:animEffect transition="in" filter="fade">
                                      <p:cBhvr>
                                        <p:cTn id="652" dur="30"/>
                                        <p:tgtEl>
                                          <p:spTgt spid="6">
                                            <p:graphicEl>
                                              <a:chart seriesIdx="-4" categoryIdx="106" bldStep="category"/>
                                            </p:graphicEl>
                                          </p:spTgt>
                                        </p:tgtEl>
                                      </p:cBhvr>
                                    </p:animEffect>
                                    <p:anim calcmode="lin" valueType="num">
                                      <p:cBhvr>
                                        <p:cTn id="653" dur="30" fill="hold"/>
                                        <p:tgtEl>
                                          <p:spTgt spid="6">
                                            <p:graphicEl>
                                              <a:chart seriesIdx="-4" categoryIdx="106" bldStep="category"/>
                                            </p:graphicEl>
                                          </p:spTgt>
                                        </p:tgtEl>
                                        <p:attrNameLst>
                                          <p:attrName>ppt_x</p:attrName>
                                        </p:attrNameLst>
                                      </p:cBhvr>
                                      <p:tavLst>
                                        <p:tav tm="0">
                                          <p:val>
                                            <p:strVal val="#ppt_x"/>
                                          </p:val>
                                        </p:tav>
                                        <p:tav tm="100000">
                                          <p:val>
                                            <p:strVal val="#ppt_x"/>
                                          </p:val>
                                        </p:tav>
                                      </p:tavLst>
                                    </p:anim>
                                    <p:anim calcmode="lin" valueType="num">
                                      <p:cBhvr>
                                        <p:cTn id="654" dur="30" fill="hold"/>
                                        <p:tgtEl>
                                          <p:spTgt spid="6">
                                            <p:graphicEl>
                                              <a:chart seriesIdx="-4" categoryIdx="106" bldStep="category"/>
                                            </p:graphicEl>
                                          </p:spTgt>
                                        </p:tgtEl>
                                        <p:attrNameLst>
                                          <p:attrName>ppt_y</p:attrName>
                                        </p:attrNameLst>
                                      </p:cBhvr>
                                      <p:tavLst>
                                        <p:tav tm="0">
                                          <p:val>
                                            <p:strVal val="#ppt_y+.1"/>
                                          </p:val>
                                        </p:tav>
                                        <p:tav tm="100000">
                                          <p:val>
                                            <p:strVal val="#ppt_y"/>
                                          </p:val>
                                        </p:tav>
                                      </p:tavLst>
                                    </p:anim>
                                  </p:childTnLst>
                                </p:cTn>
                              </p:par>
                            </p:childTnLst>
                          </p:cTn>
                        </p:par>
                        <p:par>
                          <p:cTn id="655" fill="hold">
                            <p:stCondLst>
                              <p:cond delay="3490"/>
                            </p:stCondLst>
                            <p:childTnLst>
                              <p:par>
                                <p:cTn id="656" presetID="42" presetClass="entr" presetSubtype="0" fill="hold" grpId="0" nodeType="afterEffect">
                                  <p:stCondLst>
                                    <p:cond delay="0"/>
                                  </p:stCondLst>
                                  <p:childTnLst>
                                    <p:set>
                                      <p:cBhvr>
                                        <p:cTn id="657" dur="1" fill="hold">
                                          <p:stCondLst>
                                            <p:cond delay="0"/>
                                          </p:stCondLst>
                                        </p:cTn>
                                        <p:tgtEl>
                                          <p:spTgt spid="6">
                                            <p:graphicEl>
                                              <a:chart seriesIdx="-4" categoryIdx="107" bldStep="category"/>
                                            </p:graphicEl>
                                          </p:spTgt>
                                        </p:tgtEl>
                                        <p:attrNameLst>
                                          <p:attrName>style.visibility</p:attrName>
                                        </p:attrNameLst>
                                      </p:cBhvr>
                                      <p:to>
                                        <p:strVal val="visible"/>
                                      </p:to>
                                    </p:set>
                                    <p:animEffect transition="in" filter="fade">
                                      <p:cBhvr>
                                        <p:cTn id="658" dur="30"/>
                                        <p:tgtEl>
                                          <p:spTgt spid="6">
                                            <p:graphicEl>
                                              <a:chart seriesIdx="-4" categoryIdx="107" bldStep="category"/>
                                            </p:graphicEl>
                                          </p:spTgt>
                                        </p:tgtEl>
                                      </p:cBhvr>
                                    </p:animEffect>
                                    <p:anim calcmode="lin" valueType="num">
                                      <p:cBhvr>
                                        <p:cTn id="659" dur="30" fill="hold"/>
                                        <p:tgtEl>
                                          <p:spTgt spid="6">
                                            <p:graphicEl>
                                              <a:chart seriesIdx="-4" categoryIdx="107" bldStep="category"/>
                                            </p:graphicEl>
                                          </p:spTgt>
                                        </p:tgtEl>
                                        <p:attrNameLst>
                                          <p:attrName>ppt_x</p:attrName>
                                        </p:attrNameLst>
                                      </p:cBhvr>
                                      <p:tavLst>
                                        <p:tav tm="0">
                                          <p:val>
                                            <p:strVal val="#ppt_x"/>
                                          </p:val>
                                        </p:tav>
                                        <p:tav tm="100000">
                                          <p:val>
                                            <p:strVal val="#ppt_x"/>
                                          </p:val>
                                        </p:tav>
                                      </p:tavLst>
                                    </p:anim>
                                    <p:anim calcmode="lin" valueType="num">
                                      <p:cBhvr>
                                        <p:cTn id="660" dur="30" fill="hold"/>
                                        <p:tgtEl>
                                          <p:spTgt spid="6">
                                            <p:graphicEl>
                                              <a:chart seriesIdx="-4" categoryIdx="107" bldStep="category"/>
                                            </p:graphicEl>
                                          </p:spTgt>
                                        </p:tgtEl>
                                        <p:attrNameLst>
                                          <p:attrName>ppt_y</p:attrName>
                                        </p:attrNameLst>
                                      </p:cBhvr>
                                      <p:tavLst>
                                        <p:tav tm="0">
                                          <p:val>
                                            <p:strVal val="#ppt_y+.1"/>
                                          </p:val>
                                        </p:tav>
                                        <p:tav tm="100000">
                                          <p:val>
                                            <p:strVal val="#ppt_y"/>
                                          </p:val>
                                        </p:tav>
                                      </p:tavLst>
                                    </p:anim>
                                  </p:childTnLst>
                                </p:cTn>
                              </p:par>
                            </p:childTnLst>
                          </p:cTn>
                        </p:par>
                        <p:par>
                          <p:cTn id="661" fill="hold">
                            <p:stCondLst>
                              <p:cond delay="3520"/>
                            </p:stCondLst>
                            <p:childTnLst>
                              <p:par>
                                <p:cTn id="662" presetID="42" presetClass="entr" presetSubtype="0" fill="hold" grpId="0" nodeType="afterEffect">
                                  <p:stCondLst>
                                    <p:cond delay="0"/>
                                  </p:stCondLst>
                                  <p:childTnLst>
                                    <p:set>
                                      <p:cBhvr>
                                        <p:cTn id="663" dur="1" fill="hold">
                                          <p:stCondLst>
                                            <p:cond delay="0"/>
                                          </p:stCondLst>
                                        </p:cTn>
                                        <p:tgtEl>
                                          <p:spTgt spid="6">
                                            <p:graphicEl>
                                              <a:chart seriesIdx="-4" categoryIdx="108" bldStep="category"/>
                                            </p:graphicEl>
                                          </p:spTgt>
                                        </p:tgtEl>
                                        <p:attrNameLst>
                                          <p:attrName>style.visibility</p:attrName>
                                        </p:attrNameLst>
                                      </p:cBhvr>
                                      <p:to>
                                        <p:strVal val="visible"/>
                                      </p:to>
                                    </p:set>
                                    <p:animEffect transition="in" filter="fade">
                                      <p:cBhvr>
                                        <p:cTn id="664" dur="30"/>
                                        <p:tgtEl>
                                          <p:spTgt spid="6">
                                            <p:graphicEl>
                                              <a:chart seriesIdx="-4" categoryIdx="108" bldStep="category"/>
                                            </p:graphicEl>
                                          </p:spTgt>
                                        </p:tgtEl>
                                      </p:cBhvr>
                                    </p:animEffect>
                                    <p:anim calcmode="lin" valueType="num">
                                      <p:cBhvr>
                                        <p:cTn id="665" dur="30" fill="hold"/>
                                        <p:tgtEl>
                                          <p:spTgt spid="6">
                                            <p:graphicEl>
                                              <a:chart seriesIdx="-4" categoryIdx="108" bldStep="category"/>
                                            </p:graphicEl>
                                          </p:spTgt>
                                        </p:tgtEl>
                                        <p:attrNameLst>
                                          <p:attrName>ppt_x</p:attrName>
                                        </p:attrNameLst>
                                      </p:cBhvr>
                                      <p:tavLst>
                                        <p:tav tm="0">
                                          <p:val>
                                            <p:strVal val="#ppt_x"/>
                                          </p:val>
                                        </p:tav>
                                        <p:tav tm="100000">
                                          <p:val>
                                            <p:strVal val="#ppt_x"/>
                                          </p:val>
                                        </p:tav>
                                      </p:tavLst>
                                    </p:anim>
                                    <p:anim calcmode="lin" valueType="num">
                                      <p:cBhvr>
                                        <p:cTn id="666" dur="30" fill="hold"/>
                                        <p:tgtEl>
                                          <p:spTgt spid="6">
                                            <p:graphicEl>
                                              <a:chart seriesIdx="-4" categoryIdx="108" bldStep="category"/>
                                            </p:graphicEl>
                                          </p:spTgt>
                                        </p:tgtEl>
                                        <p:attrNameLst>
                                          <p:attrName>ppt_y</p:attrName>
                                        </p:attrNameLst>
                                      </p:cBhvr>
                                      <p:tavLst>
                                        <p:tav tm="0">
                                          <p:val>
                                            <p:strVal val="#ppt_y+.1"/>
                                          </p:val>
                                        </p:tav>
                                        <p:tav tm="100000">
                                          <p:val>
                                            <p:strVal val="#ppt_y"/>
                                          </p:val>
                                        </p:tav>
                                      </p:tavLst>
                                    </p:anim>
                                  </p:childTnLst>
                                </p:cTn>
                              </p:par>
                            </p:childTnLst>
                          </p:cTn>
                        </p:par>
                        <p:par>
                          <p:cTn id="667" fill="hold">
                            <p:stCondLst>
                              <p:cond delay="3550"/>
                            </p:stCondLst>
                            <p:childTnLst>
                              <p:par>
                                <p:cTn id="668" presetID="42" presetClass="entr" presetSubtype="0" fill="hold" grpId="0" nodeType="afterEffect">
                                  <p:stCondLst>
                                    <p:cond delay="0"/>
                                  </p:stCondLst>
                                  <p:childTnLst>
                                    <p:set>
                                      <p:cBhvr>
                                        <p:cTn id="669" dur="1" fill="hold">
                                          <p:stCondLst>
                                            <p:cond delay="0"/>
                                          </p:stCondLst>
                                        </p:cTn>
                                        <p:tgtEl>
                                          <p:spTgt spid="6">
                                            <p:graphicEl>
                                              <a:chart seriesIdx="-4" categoryIdx="109" bldStep="category"/>
                                            </p:graphicEl>
                                          </p:spTgt>
                                        </p:tgtEl>
                                        <p:attrNameLst>
                                          <p:attrName>style.visibility</p:attrName>
                                        </p:attrNameLst>
                                      </p:cBhvr>
                                      <p:to>
                                        <p:strVal val="visible"/>
                                      </p:to>
                                    </p:set>
                                    <p:animEffect transition="in" filter="fade">
                                      <p:cBhvr>
                                        <p:cTn id="670" dur="30"/>
                                        <p:tgtEl>
                                          <p:spTgt spid="6">
                                            <p:graphicEl>
                                              <a:chart seriesIdx="-4" categoryIdx="109" bldStep="category"/>
                                            </p:graphicEl>
                                          </p:spTgt>
                                        </p:tgtEl>
                                      </p:cBhvr>
                                    </p:animEffect>
                                    <p:anim calcmode="lin" valueType="num">
                                      <p:cBhvr>
                                        <p:cTn id="671" dur="30" fill="hold"/>
                                        <p:tgtEl>
                                          <p:spTgt spid="6">
                                            <p:graphicEl>
                                              <a:chart seriesIdx="-4" categoryIdx="109" bldStep="category"/>
                                            </p:graphicEl>
                                          </p:spTgt>
                                        </p:tgtEl>
                                        <p:attrNameLst>
                                          <p:attrName>ppt_x</p:attrName>
                                        </p:attrNameLst>
                                      </p:cBhvr>
                                      <p:tavLst>
                                        <p:tav tm="0">
                                          <p:val>
                                            <p:strVal val="#ppt_x"/>
                                          </p:val>
                                        </p:tav>
                                        <p:tav tm="100000">
                                          <p:val>
                                            <p:strVal val="#ppt_x"/>
                                          </p:val>
                                        </p:tav>
                                      </p:tavLst>
                                    </p:anim>
                                    <p:anim calcmode="lin" valueType="num">
                                      <p:cBhvr>
                                        <p:cTn id="672" dur="30" fill="hold"/>
                                        <p:tgtEl>
                                          <p:spTgt spid="6">
                                            <p:graphicEl>
                                              <a:chart seriesIdx="-4" categoryIdx="109" bldStep="category"/>
                                            </p:graphicEl>
                                          </p:spTgt>
                                        </p:tgtEl>
                                        <p:attrNameLst>
                                          <p:attrName>ppt_y</p:attrName>
                                        </p:attrNameLst>
                                      </p:cBhvr>
                                      <p:tavLst>
                                        <p:tav tm="0">
                                          <p:val>
                                            <p:strVal val="#ppt_y+.1"/>
                                          </p:val>
                                        </p:tav>
                                        <p:tav tm="100000">
                                          <p:val>
                                            <p:strVal val="#ppt_y"/>
                                          </p:val>
                                        </p:tav>
                                      </p:tavLst>
                                    </p:anim>
                                  </p:childTnLst>
                                </p:cTn>
                              </p:par>
                            </p:childTnLst>
                          </p:cTn>
                        </p:par>
                        <p:par>
                          <p:cTn id="673" fill="hold">
                            <p:stCondLst>
                              <p:cond delay="3580"/>
                            </p:stCondLst>
                            <p:childTnLst>
                              <p:par>
                                <p:cTn id="674" presetID="42" presetClass="entr" presetSubtype="0" fill="hold" grpId="0" nodeType="afterEffect">
                                  <p:stCondLst>
                                    <p:cond delay="0"/>
                                  </p:stCondLst>
                                  <p:childTnLst>
                                    <p:set>
                                      <p:cBhvr>
                                        <p:cTn id="675" dur="1" fill="hold">
                                          <p:stCondLst>
                                            <p:cond delay="0"/>
                                          </p:stCondLst>
                                        </p:cTn>
                                        <p:tgtEl>
                                          <p:spTgt spid="6">
                                            <p:graphicEl>
                                              <a:chart seriesIdx="-4" categoryIdx="110" bldStep="category"/>
                                            </p:graphicEl>
                                          </p:spTgt>
                                        </p:tgtEl>
                                        <p:attrNameLst>
                                          <p:attrName>style.visibility</p:attrName>
                                        </p:attrNameLst>
                                      </p:cBhvr>
                                      <p:to>
                                        <p:strVal val="visible"/>
                                      </p:to>
                                    </p:set>
                                    <p:animEffect transition="in" filter="fade">
                                      <p:cBhvr>
                                        <p:cTn id="676" dur="30"/>
                                        <p:tgtEl>
                                          <p:spTgt spid="6">
                                            <p:graphicEl>
                                              <a:chart seriesIdx="-4" categoryIdx="110" bldStep="category"/>
                                            </p:graphicEl>
                                          </p:spTgt>
                                        </p:tgtEl>
                                      </p:cBhvr>
                                    </p:animEffect>
                                    <p:anim calcmode="lin" valueType="num">
                                      <p:cBhvr>
                                        <p:cTn id="677" dur="30" fill="hold"/>
                                        <p:tgtEl>
                                          <p:spTgt spid="6">
                                            <p:graphicEl>
                                              <a:chart seriesIdx="-4" categoryIdx="110" bldStep="category"/>
                                            </p:graphicEl>
                                          </p:spTgt>
                                        </p:tgtEl>
                                        <p:attrNameLst>
                                          <p:attrName>ppt_x</p:attrName>
                                        </p:attrNameLst>
                                      </p:cBhvr>
                                      <p:tavLst>
                                        <p:tav tm="0">
                                          <p:val>
                                            <p:strVal val="#ppt_x"/>
                                          </p:val>
                                        </p:tav>
                                        <p:tav tm="100000">
                                          <p:val>
                                            <p:strVal val="#ppt_x"/>
                                          </p:val>
                                        </p:tav>
                                      </p:tavLst>
                                    </p:anim>
                                    <p:anim calcmode="lin" valueType="num">
                                      <p:cBhvr>
                                        <p:cTn id="678" dur="30" fill="hold"/>
                                        <p:tgtEl>
                                          <p:spTgt spid="6">
                                            <p:graphicEl>
                                              <a:chart seriesIdx="-4" categoryIdx="110" bldStep="category"/>
                                            </p:graphicEl>
                                          </p:spTgt>
                                        </p:tgtEl>
                                        <p:attrNameLst>
                                          <p:attrName>ppt_y</p:attrName>
                                        </p:attrNameLst>
                                      </p:cBhvr>
                                      <p:tavLst>
                                        <p:tav tm="0">
                                          <p:val>
                                            <p:strVal val="#ppt_y+.1"/>
                                          </p:val>
                                        </p:tav>
                                        <p:tav tm="100000">
                                          <p:val>
                                            <p:strVal val="#ppt_y"/>
                                          </p:val>
                                        </p:tav>
                                      </p:tavLst>
                                    </p:anim>
                                  </p:childTnLst>
                                </p:cTn>
                              </p:par>
                            </p:childTnLst>
                          </p:cTn>
                        </p:par>
                        <p:par>
                          <p:cTn id="679" fill="hold">
                            <p:stCondLst>
                              <p:cond delay="3610"/>
                            </p:stCondLst>
                            <p:childTnLst>
                              <p:par>
                                <p:cTn id="680" presetID="42" presetClass="entr" presetSubtype="0" fill="hold" grpId="0" nodeType="afterEffect">
                                  <p:stCondLst>
                                    <p:cond delay="0"/>
                                  </p:stCondLst>
                                  <p:childTnLst>
                                    <p:set>
                                      <p:cBhvr>
                                        <p:cTn id="681" dur="1" fill="hold">
                                          <p:stCondLst>
                                            <p:cond delay="0"/>
                                          </p:stCondLst>
                                        </p:cTn>
                                        <p:tgtEl>
                                          <p:spTgt spid="6">
                                            <p:graphicEl>
                                              <a:chart seriesIdx="-4" categoryIdx="111" bldStep="category"/>
                                            </p:graphicEl>
                                          </p:spTgt>
                                        </p:tgtEl>
                                        <p:attrNameLst>
                                          <p:attrName>style.visibility</p:attrName>
                                        </p:attrNameLst>
                                      </p:cBhvr>
                                      <p:to>
                                        <p:strVal val="visible"/>
                                      </p:to>
                                    </p:set>
                                    <p:animEffect transition="in" filter="fade">
                                      <p:cBhvr>
                                        <p:cTn id="682" dur="30"/>
                                        <p:tgtEl>
                                          <p:spTgt spid="6">
                                            <p:graphicEl>
                                              <a:chart seriesIdx="-4" categoryIdx="111" bldStep="category"/>
                                            </p:graphicEl>
                                          </p:spTgt>
                                        </p:tgtEl>
                                      </p:cBhvr>
                                    </p:animEffect>
                                    <p:anim calcmode="lin" valueType="num">
                                      <p:cBhvr>
                                        <p:cTn id="683" dur="30" fill="hold"/>
                                        <p:tgtEl>
                                          <p:spTgt spid="6">
                                            <p:graphicEl>
                                              <a:chart seriesIdx="-4" categoryIdx="111" bldStep="category"/>
                                            </p:graphicEl>
                                          </p:spTgt>
                                        </p:tgtEl>
                                        <p:attrNameLst>
                                          <p:attrName>ppt_x</p:attrName>
                                        </p:attrNameLst>
                                      </p:cBhvr>
                                      <p:tavLst>
                                        <p:tav tm="0">
                                          <p:val>
                                            <p:strVal val="#ppt_x"/>
                                          </p:val>
                                        </p:tav>
                                        <p:tav tm="100000">
                                          <p:val>
                                            <p:strVal val="#ppt_x"/>
                                          </p:val>
                                        </p:tav>
                                      </p:tavLst>
                                    </p:anim>
                                    <p:anim calcmode="lin" valueType="num">
                                      <p:cBhvr>
                                        <p:cTn id="684" dur="30" fill="hold"/>
                                        <p:tgtEl>
                                          <p:spTgt spid="6">
                                            <p:graphicEl>
                                              <a:chart seriesIdx="-4" categoryIdx="111" bldStep="category"/>
                                            </p:graphicEl>
                                          </p:spTgt>
                                        </p:tgtEl>
                                        <p:attrNameLst>
                                          <p:attrName>ppt_y</p:attrName>
                                        </p:attrNameLst>
                                      </p:cBhvr>
                                      <p:tavLst>
                                        <p:tav tm="0">
                                          <p:val>
                                            <p:strVal val="#ppt_y+.1"/>
                                          </p:val>
                                        </p:tav>
                                        <p:tav tm="100000">
                                          <p:val>
                                            <p:strVal val="#ppt_y"/>
                                          </p:val>
                                        </p:tav>
                                      </p:tavLst>
                                    </p:anim>
                                  </p:childTnLst>
                                </p:cTn>
                              </p:par>
                            </p:childTnLst>
                          </p:cTn>
                        </p:par>
                        <p:par>
                          <p:cTn id="685" fill="hold">
                            <p:stCondLst>
                              <p:cond delay="3640"/>
                            </p:stCondLst>
                            <p:childTnLst>
                              <p:par>
                                <p:cTn id="686" presetID="42" presetClass="entr" presetSubtype="0" fill="hold" grpId="0" nodeType="afterEffect">
                                  <p:stCondLst>
                                    <p:cond delay="0"/>
                                  </p:stCondLst>
                                  <p:childTnLst>
                                    <p:set>
                                      <p:cBhvr>
                                        <p:cTn id="687" dur="1" fill="hold">
                                          <p:stCondLst>
                                            <p:cond delay="0"/>
                                          </p:stCondLst>
                                        </p:cTn>
                                        <p:tgtEl>
                                          <p:spTgt spid="6">
                                            <p:graphicEl>
                                              <a:chart seriesIdx="-4" categoryIdx="112" bldStep="category"/>
                                            </p:graphicEl>
                                          </p:spTgt>
                                        </p:tgtEl>
                                        <p:attrNameLst>
                                          <p:attrName>style.visibility</p:attrName>
                                        </p:attrNameLst>
                                      </p:cBhvr>
                                      <p:to>
                                        <p:strVal val="visible"/>
                                      </p:to>
                                    </p:set>
                                    <p:animEffect transition="in" filter="fade">
                                      <p:cBhvr>
                                        <p:cTn id="688" dur="30"/>
                                        <p:tgtEl>
                                          <p:spTgt spid="6">
                                            <p:graphicEl>
                                              <a:chart seriesIdx="-4" categoryIdx="112" bldStep="category"/>
                                            </p:graphicEl>
                                          </p:spTgt>
                                        </p:tgtEl>
                                      </p:cBhvr>
                                    </p:animEffect>
                                    <p:anim calcmode="lin" valueType="num">
                                      <p:cBhvr>
                                        <p:cTn id="689" dur="30" fill="hold"/>
                                        <p:tgtEl>
                                          <p:spTgt spid="6">
                                            <p:graphicEl>
                                              <a:chart seriesIdx="-4" categoryIdx="112" bldStep="category"/>
                                            </p:graphicEl>
                                          </p:spTgt>
                                        </p:tgtEl>
                                        <p:attrNameLst>
                                          <p:attrName>ppt_x</p:attrName>
                                        </p:attrNameLst>
                                      </p:cBhvr>
                                      <p:tavLst>
                                        <p:tav tm="0">
                                          <p:val>
                                            <p:strVal val="#ppt_x"/>
                                          </p:val>
                                        </p:tav>
                                        <p:tav tm="100000">
                                          <p:val>
                                            <p:strVal val="#ppt_x"/>
                                          </p:val>
                                        </p:tav>
                                      </p:tavLst>
                                    </p:anim>
                                    <p:anim calcmode="lin" valueType="num">
                                      <p:cBhvr>
                                        <p:cTn id="690" dur="30" fill="hold"/>
                                        <p:tgtEl>
                                          <p:spTgt spid="6">
                                            <p:graphicEl>
                                              <a:chart seriesIdx="-4" categoryIdx="112" bldStep="category"/>
                                            </p:graphicEl>
                                          </p:spTgt>
                                        </p:tgtEl>
                                        <p:attrNameLst>
                                          <p:attrName>ppt_y</p:attrName>
                                        </p:attrNameLst>
                                      </p:cBhvr>
                                      <p:tavLst>
                                        <p:tav tm="0">
                                          <p:val>
                                            <p:strVal val="#ppt_y+.1"/>
                                          </p:val>
                                        </p:tav>
                                        <p:tav tm="100000">
                                          <p:val>
                                            <p:strVal val="#ppt_y"/>
                                          </p:val>
                                        </p:tav>
                                      </p:tavLst>
                                    </p:anim>
                                  </p:childTnLst>
                                </p:cTn>
                              </p:par>
                            </p:childTnLst>
                          </p:cTn>
                        </p:par>
                        <p:par>
                          <p:cTn id="691" fill="hold">
                            <p:stCondLst>
                              <p:cond delay="3670"/>
                            </p:stCondLst>
                            <p:childTnLst>
                              <p:par>
                                <p:cTn id="692" presetID="42" presetClass="entr" presetSubtype="0" fill="hold" grpId="0" nodeType="afterEffect">
                                  <p:stCondLst>
                                    <p:cond delay="0"/>
                                  </p:stCondLst>
                                  <p:childTnLst>
                                    <p:set>
                                      <p:cBhvr>
                                        <p:cTn id="693" dur="1" fill="hold">
                                          <p:stCondLst>
                                            <p:cond delay="0"/>
                                          </p:stCondLst>
                                        </p:cTn>
                                        <p:tgtEl>
                                          <p:spTgt spid="6">
                                            <p:graphicEl>
                                              <a:chart seriesIdx="-4" categoryIdx="113" bldStep="category"/>
                                            </p:graphicEl>
                                          </p:spTgt>
                                        </p:tgtEl>
                                        <p:attrNameLst>
                                          <p:attrName>style.visibility</p:attrName>
                                        </p:attrNameLst>
                                      </p:cBhvr>
                                      <p:to>
                                        <p:strVal val="visible"/>
                                      </p:to>
                                    </p:set>
                                    <p:animEffect transition="in" filter="fade">
                                      <p:cBhvr>
                                        <p:cTn id="694" dur="30"/>
                                        <p:tgtEl>
                                          <p:spTgt spid="6">
                                            <p:graphicEl>
                                              <a:chart seriesIdx="-4" categoryIdx="113" bldStep="category"/>
                                            </p:graphicEl>
                                          </p:spTgt>
                                        </p:tgtEl>
                                      </p:cBhvr>
                                    </p:animEffect>
                                    <p:anim calcmode="lin" valueType="num">
                                      <p:cBhvr>
                                        <p:cTn id="695" dur="30" fill="hold"/>
                                        <p:tgtEl>
                                          <p:spTgt spid="6">
                                            <p:graphicEl>
                                              <a:chart seriesIdx="-4" categoryIdx="113" bldStep="category"/>
                                            </p:graphicEl>
                                          </p:spTgt>
                                        </p:tgtEl>
                                        <p:attrNameLst>
                                          <p:attrName>ppt_x</p:attrName>
                                        </p:attrNameLst>
                                      </p:cBhvr>
                                      <p:tavLst>
                                        <p:tav tm="0">
                                          <p:val>
                                            <p:strVal val="#ppt_x"/>
                                          </p:val>
                                        </p:tav>
                                        <p:tav tm="100000">
                                          <p:val>
                                            <p:strVal val="#ppt_x"/>
                                          </p:val>
                                        </p:tav>
                                      </p:tavLst>
                                    </p:anim>
                                    <p:anim calcmode="lin" valueType="num">
                                      <p:cBhvr>
                                        <p:cTn id="696" dur="30" fill="hold"/>
                                        <p:tgtEl>
                                          <p:spTgt spid="6">
                                            <p:graphicEl>
                                              <a:chart seriesIdx="-4" categoryIdx="113" bldStep="category"/>
                                            </p:graphicEl>
                                          </p:spTgt>
                                        </p:tgtEl>
                                        <p:attrNameLst>
                                          <p:attrName>ppt_y</p:attrName>
                                        </p:attrNameLst>
                                      </p:cBhvr>
                                      <p:tavLst>
                                        <p:tav tm="0">
                                          <p:val>
                                            <p:strVal val="#ppt_y+.1"/>
                                          </p:val>
                                        </p:tav>
                                        <p:tav tm="100000">
                                          <p:val>
                                            <p:strVal val="#ppt_y"/>
                                          </p:val>
                                        </p:tav>
                                      </p:tavLst>
                                    </p:anim>
                                  </p:childTnLst>
                                </p:cTn>
                              </p:par>
                            </p:childTnLst>
                          </p:cTn>
                        </p:par>
                        <p:par>
                          <p:cTn id="697" fill="hold">
                            <p:stCondLst>
                              <p:cond delay="3700"/>
                            </p:stCondLst>
                            <p:childTnLst>
                              <p:par>
                                <p:cTn id="698" presetID="42" presetClass="entr" presetSubtype="0" fill="hold" grpId="0" nodeType="afterEffect">
                                  <p:stCondLst>
                                    <p:cond delay="0"/>
                                  </p:stCondLst>
                                  <p:childTnLst>
                                    <p:set>
                                      <p:cBhvr>
                                        <p:cTn id="699" dur="1" fill="hold">
                                          <p:stCondLst>
                                            <p:cond delay="0"/>
                                          </p:stCondLst>
                                        </p:cTn>
                                        <p:tgtEl>
                                          <p:spTgt spid="6">
                                            <p:graphicEl>
                                              <a:chart seriesIdx="-4" categoryIdx="114" bldStep="category"/>
                                            </p:graphicEl>
                                          </p:spTgt>
                                        </p:tgtEl>
                                        <p:attrNameLst>
                                          <p:attrName>style.visibility</p:attrName>
                                        </p:attrNameLst>
                                      </p:cBhvr>
                                      <p:to>
                                        <p:strVal val="visible"/>
                                      </p:to>
                                    </p:set>
                                    <p:animEffect transition="in" filter="fade">
                                      <p:cBhvr>
                                        <p:cTn id="700" dur="30"/>
                                        <p:tgtEl>
                                          <p:spTgt spid="6">
                                            <p:graphicEl>
                                              <a:chart seriesIdx="-4" categoryIdx="114" bldStep="category"/>
                                            </p:graphicEl>
                                          </p:spTgt>
                                        </p:tgtEl>
                                      </p:cBhvr>
                                    </p:animEffect>
                                    <p:anim calcmode="lin" valueType="num">
                                      <p:cBhvr>
                                        <p:cTn id="701" dur="30" fill="hold"/>
                                        <p:tgtEl>
                                          <p:spTgt spid="6">
                                            <p:graphicEl>
                                              <a:chart seriesIdx="-4" categoryIdx="114" bldStep="category"/>
                                            </p:graphicEl>
                                          </p:spTgt>
                                        </p:tgtEl>
                                        <p:attrNameLst>
                                          <p:attrName>ppt_x</p:attrName>
                                        </p:attrNameLst>
                                      </p:cBhvr>
                                      <p:tavLst>
                                        <p:tav tm="0">
                                          <p:val>
                                            <p:strVal val="#ppt_x"/>
                                          </p:val>
                                        </p:tav>
                                        <p:tav tm="100000">
                                          <p:val>
                                            <p:strVal val="#ppt_x"/>
                                          </p:val>
                                        </p:tav>
                                      </p:tavLst>
                                    </p:anim>
                                    <p:anim calcmode="lin" valueType="num">
                                      <p:cBhvr>
                                        <p:cTn id="702" dur="30" fill="hold"/>
                                        <p:tgtEl>
                                          <p:spTgt spid="6">
                                            <p:graphicEl>
                                              <a:chart seriesIdx="-4" categoryIdx="114" bldStep="category"/>
                                            </p:graphicEl>
                                          </p:spTgt>
                                        </p:tgtEl>
                                        <p:attrNameLst>
                                          <p:attrName>ppt_y</p:attrName>
                                        </p:attrNameLst>
                                      </p:cBhvr>
                                      <p:tavLst>
                                        <p:tav tm="0">
                                          <p:val>
                                            <p:strVal val="#ppt_y+.1"/>
                                          </p:val>
                                        </p:tav>
                                        <p:tav tm="100000">
                                          <p:val>
                                            <p:strVal val="#ppt_y"/>
                                          </p:val>
                                        </p:tav>
                                      </p:tavLst>
                                    </p:anim>
                                  </p:childTnLst>
                                </p:cTn>
                              </p:par>
                            </p:childTnLst>
                          </p:cTn>
                        </p:par>
                        <p:par>
                          <p:cTn id="703" fill="hold">
                            <p:stCondLst>
                              <p:cond delay="3730"/>
                            </p:stCondLst>
                            <p:childTnLst>
                              <p:par>
                                <p:cTn id="704" presetID="42" presetClass="entr" presetSubtype="0" fill="hold" grpId="0" nodeType="afterEffect">
                                  <p:stCondLst>
                                    <p:cond delay="0"/>
                                  </p:stCondLst>
                                  <p:childTnLst>
                                    <p:set>
                                      <p:cBhvr>
                                        <p:cTn id="705" dur="1" fill="hold">
                                          <p:stCondLst>
                                            <p:cond delay="0"/>
                                          </p:stCondLst>
                                        </p:cTn>
                                        <p:tgtEl>
                                          <p:spTgt spid="6">
                                            <p:graphicEl>
                                              <a:chart seriesIdx="-4" categoryIdx="115" bldStep="category"/>
                                            </p:graphicEl>
                                          </p:spTgt>
                                        </p:tgtEl>
                                        <p:attrNameLst>
                                          <p:attrName>style.visibility</p:attrName>
                                        </p:attrNameLst>
                                      </p:cBhvr>
                                      <p:to>
                                        <p:strVal val="visible"/>
                                      </p:to>
                                    </p:set>
                                    <p:animEffect transition="in" filter="fade">
                                      <p:cBhvr>
                                        <p:cTn id="706" dur="30"/>
                                        <p:tgtEl>
                                          <p:spTgt spid="6">
                                            <p:graphicEl>
                                              <a:chart seriesIdx="-4" categoryIdx="115" bldStep="category"/>
                                            </p:graphicEl>
                                          </p:spTgt>
                                        </p:tgtEl>
                                      </p:cBhvr>
                                    </p:animEffect>
                                    <p:anim calcmode="lin" valueType="num">
                                      <p:cBhvr>
                                        <p:cTn id="707" dur="30" fill="hold"/>
                                        <p:tgtEl>
                                          <p:spTgt spid="6">
                                            <p:graphicEl>
                                              <a:chart seriesIdx="-4" categoryIdx="115" bldStep="category"/>
                                            </p:graphicEl>
                                          </p:spTgt>
                                        </p:tgtEl>
                                        <p:attrNameLst>
                                          <p:attrName>ppt_x</p:attrName>
                                        </p:attrNameLst>
                                      </p:cBhvr>
                                      <p:tavLst>
                                        <p:tav tm="0">
                                          <p:val>
                                            <p:strVal val="#ppt_x"/>
                                          </p:val>
                                        </p:tav>
                                        <p:tav tm="100000">
                                          <p:val>
                                            <p:strVal val="#ppt_x"/>
                                          </p:val>
                                        </p:tav>
                                      </p:tavLst>
                                    </p:anim>
                                    <p:anim calcmode="lin" valueType="num">
                                      <p:cBhvr>
                                        <p:cTn id="708" dur="30" fill="hold"/>
                                        <p:tgtEl>
                                          <p:spTgt spid="6">
                                            <p:graphicEl>
                                              <a:chart seriesIdx="-4" categoryIdx="115" bldStep="category"/>
                                            </p:graphicEl>
                                          </p:spTgt>
                                        </p:tgtEl>
                                        <p:attrNameLst>
                                          <p:attrName>ppt_y</p:attrName>
                                        </p:attrNameLst>
                                      </p:cBhvr>
                                      <p:tavLst>
                                        <p:tav tm="0">
                                          <p:val>
                                            <p:strVal val="#ppt_y+.1"/>
                                          </p:val>
                                        </p:tav>
                                        <p:tav tm="100000">
                                          <p:val>
                                            <p:strVal val="#ppt_y"/>
                                          </p:val>
                                        </p:tav>
                                      </p:tavLst>
                                    </p:anim>
                                  </p:childTnLst>
                                </p:cTn>
                              </p:par>
                            </p:childTnLst>
                          </p:cTn>
                        </p:par>
                        <p:par>
                          <p:cTn id="709" fill="hold">
                            <p:stCondLst>
                              <p:cond delay="3760"/>
                            </p:stCondLst>
                            <p:childTnLst>
                              <p:par>
                                <p:cTn id="710" presetID="42" presetClass="entr" presetSubtype="0" fill="hold" grpId="0" nodeType="afterEffect">
                                  <p:stCondLst>
                                    <p:cond delay="0"/>
                                  </p:stCondLst>
                                  <p:childTnLst>
                                    <p:set>
                                      <p:cBhvr>
                                        <p:cTn id="711" dur="1" fill="hold">
                                          <p:stCondLst>
                                            <p:cond delay="0"/>
                                          </p:stCondLst>
                                        </p:cTn>
                                        <p:tgtEl>
                                          <p:spTgt spid="6">
                                            <p:graphicEl>
                                              <a:chart seriesIdx="-4" categoryIdx="116" bldStep="category"/>
                                            </p:graphicEl>
                                          </p:spTgt>
                                        </p:tgtEl>
                                        <p:attrNameLst>
                                          <p:attrName>style.visibility</p:attrName>
                                        </p:attrNameLst>
                                      </p:cBhvr>
                                      <p:to>
                                        <p:strVal val="visible"/>
                                      </p:to>
                                    </p:set>
                                    <p:animEffect transition="in" filter="fade">
                                      <p:cBhvr>
                                        <p:cTn id="712" dur="30"/>
                                        <p:tgtEl>
                                          <p:spTgt spid="6">
                                            <p:graphicEl>
                                              <a:chart seriesIdx="-4" categoryIdx="116" bldStep="category"/>
                                            </p:graphicEl>
                                          </p:spTgt>
                                        </p:tgtEl>
                                      </p:cBhvr>
                                    </p:animEffect>
                                    <p:anim calcmode="lin" valueType="num">
                                      <p:cBhvr>
                                        <p:cTn id="713" dur="30" fill="hold"/>
                                        <p:tgtEl>
                                          <p:spTgt spid="6">
                                            <p:graphicEl>
                                              <a:chart seriesIdx="-4" categoryIdx="116" bldStep="category"/>
                                            </p:graphicEl>
                                          </p:spTgt>
                                        </p:tgtEl>
                                        <p:attrNameLst>
                                          <p:attrName>ppt_x</p:attrName>
                                        </p:attrNameLst>
                                      </p:cBhvr>
                                      <p:tavLst>
                                        <p:tav tm="0">
                                          <p:val>
                                            <p:strVal val="#ppt_x"/>
                                          </p:val>
                                        </p:tav>
                                        <p:tav tm="100000">
                                          <p:val>
                                            <p:strVal val="#ppt_x"/>
                                          </p:val>
                                        </p:tav>
                                      </p:tavLst>
                                    </p:anim>
                                    <p:anim calcmode="lin" valueType="num">
                                      <p:cBhvr>
                                        <p:cTn id="714" dur="30" fill="hold"/>
                                        <p:tgtEl>
                                          <p:spTgt spid="6">
                                            <p:graphicEl>
                                              <a:chart seriesIdx="-4" categoryIdx="116" bldStep="category"/>
                                            </p:graphicEl>
                                          </p:spTgt>
                                        </p:tgtEl>
                                        <p:attrNameLst>
                                          <p:attrName>ppt_y</p:attrName>
                                        </p:attrNameLst>
                                      </p:cBhvr>
                                      <p:tavLst>
                                        <p:tav tm="0">
                                          <p:val>
                                            <p:strVal val="#ppt_y+.1"/>
                                          </p:val>
                                        </p:tav>
                                        <p:tav tm="100000">
                                          <p:val>
                                            <p:strVal val="#ppt_y"/>
                                          </p:val>
                                        </p:tav>
                                      </p:tavLst>
                                    </p:anim>
                                  </p:childTnLst>
                                </p:cTn>
                              </p:par>
                            </p:childTnLst>
                          </p:cTn>
                        </p:par>
                        <p:par>
                          <p:cTn id="715" fill="hold">
                            <p:stCondLst>
                              <p:cond delay="3790"/>
                            </p:stCondLst>
                            <p:childTnLst>
                              <p:par>
                                <p:cTn id="716" presetID="42" presetClass="entr" presetSubtype="0" fill="hold" grpId="0" nodeType="afterEffect">
                                  <p:stCondLst>
                                    <p:cond delay="0"/>
                                  </p:stCondLst>
                                  <p:childTnLst>
                                    <p:set>
                                      <p:cBhvr>
                                        <p:cTn id="717" dur="1" fill="hold">
                                          <p:stCondLst>
                                            <p:cond delay="0"/>
                                          </p:stCondLst>
                                        </p:cTn>
                                        <p:tgtEl>
                                          <p:spTgt spid="6">
                                            <p:graphicEl>
                                              <a:chart seriesIdx="-4" categoryIdx="117" bldStep="category"/>
                                            </p:graphicEl>
                                          </p:spTgt>
                                        </p:tgtEl>
                                        <p:attrNameLst>
                                          <p:attrName>style.visibility</p:attrName>
                                        </p:attrNameLst>
                                      </p:cBhvr>
                                      <p:to>
                                        <p:strVal val="visible"/>
                                      </p:to>
                                    </p:set>
                                    <p:animEffect transition="in" filter="fade">
                                      <p:cBhvr>
                                        <p:cTn id="718" dur="30"/>
                                        <p:tgtEl>
                                          <p:spTgt spid="6">
                                            <p:graphicEl>
                                              <a:chart seriesIdx="-4" categoryIdx="117" bldStep="category"/>
                                            </p:graphicEl>
                                          </p:spTgt>
                                        </p:tgtEl>
                                      </p:cBhvr>
                                    </p:animEffect>
                                    <p:anim calcmode="lin" valueType="num">
                                      <p:cBhvr>
                                        <p:cTn id="719" dur="30" fill="hold"/>
                                        <p:tgtEl>
                                          <p:spTgt spid="6">
                                            <p:graphicEl>
                                              <a:chart seriesIdx="-4" categoryIdx="117" bldStep="category"/>
                                            </p:graphicEl>
                                          </p:spTgt>
                                        </p:tgtEl>
                                        <p:attrNameLst>
                                          <p:attrName>ppt_x</p:attrName>
                                        </p:attrNameLst>
                                      </p:cBhvr>
                                      <p:tavLst>
                                        <p:tav tm="0">
                                          <p:val>
                                            <p:strVal val="#ppt_x"/>
                                          </p:val>
                                        </p:tav>
                                        <p:tav tm="100000">
                                          <p:val>
                                            <p:strVal val="#ppt_x"/>
                                          </p:val>
                                        </p:tav>
                                      </p:tavLst>
                                    </p:anim>
                                    <p:anim calcmode="lin" valueType="num">
                                      <p:cBhvr>
                                        <p:cTn id="720" dur="30" fill="hold"/>
                                        <p:tgtEl>
                                          <p:spTgt spid="6">
                                            <p:graphicEl>
                                              <a:chart seriesIdx="-4" categoryIdx="117" bldStep="category"/>
                                            </p:graphicEl>
                                          </p:spTgt>
                                        </p:tgtEl>
                                        <p:attrNameLst>
                                          <p:attrName>ppt_y</p:attrName>
                                        </p:attrNameLst>
                                      </p:cBhvr>
                                      <p:tavLst>
                                        <p:tav tm="0">
                                          <p:val>
                                            <p:strVal val="#ppt_y+.1"/>
                                          </p:val>
                                        </p:tav>
                                        <p:tav tm="100000">
                                          <p:val>
                                            <p:strVal val="#ppt_y"/>
                                          </p:val>
                                        </p:tav>
                                      </p:tavLst>
                                    </p:anim>
                                  </p:childTnLst>
                                </p:cTn>
                              </p:par>
                            </p:childTnLst>
                          </p:cTn>
                        </p:par>
                        <p:par>
                          <p:cTn id="721" fill="hold">
                            <p:stCondLst>
                              <p:cond delay="3820"/>
                            </p:stCondLst>
                            <p:childTnLst>
                              <p:par>
                                <p:cTn id="722" presetID="42" presetClass="entr" presetSubtype="0" fill="hold" grpId="0" nodeType="afterEffect">
                                  <p:stCondLst>
                                    <p:cond delay="0"/>
                                  </p:stCondLst>
                                  <p:childTnLst>
                                    <p:set>
                                      <p:cBhvr>
                                        <p:cTn id="723" dur="1" fill="hold">
                                          <p:stCondLst>
                                            <p:cond delay="0"/>
                                          </p:stCondLst>
                                        </p:cTn>
                                        <p:tgtEl>
                                          <p:spTgt spid="6">
                                            <p:graphicEl>
                                              <a:chart seriesIdx="-4" categoryIdx="118" bldStep="category"/>
                                            </p:graphicEl>
                                          </p:spTgt>
                                        </p:tgtEl>
                                        <p:attrNameLst>
                                          <p:attrName>style.visibility</p:attrName>
                                        </p:attrNameLst>
                                      </p:cBhvr>
                                      <p:to>
                                        <p:strVal val="visible"/>
                                      </p:to>
                                    </p:set>
                                    <p:animEffect transition="in" filter="fade">
                                      <p:cBhvr>
                                        <p:cTn id="724" dur="30"/>
                                        <p:tgtEl>
                                          <p:spTgt spid="6">
                                            <p:graphicEl>
                                              <a:chart seriesIdx="-4" categoryIdx="118" bldStep="category"/>
                                            </p:graphicEl>
                                          </p:spTgt>
                                        </p:tgtEl>
                                      </p:cBhvr>
                                    </p:animEffect>
                                    <p:anim calcmode="lin" valueType="num">
                                      <p:cBhvr>
                                        <p:cTn id="725" dur="30" fill="hold"/>
                                        <p:tgtEl>
                                          <p:spTgt spid="6">
                                            <p:graphicEl>
                                              <a:chart seriesIdx="-4" categoryIdx="118" bldStep="category"/>
                                            </p:graphicEl>
                                          </p:spTgt>
                                        </p:tgtEl>
                                        <p:attrNameLst>
                                          <p:attrName>ppt_x</p:attrName>
                                        </p:attrNameLst>
                                      </p:cBhvr>
                                      <p:tavLst>
                                        <p:tav tm="0">
                                          <p:val>
                                            <p:strVal val="#ppt_x"/>
                                          </p:val>
                                        </p:tav>
                                        <p:tav tm="100000">
                                          <p:val>
                                            <p:strVal val="#ppt_x"/>
                                          </p:val>
                                        </p:tav>
                                      </p:tavLst>
                                    </p:anim>
                                    <p:anim calcmode="lin" valueType="num">
                                      <p:cBhvr>
                                        <p:cTn id="726" dur="30" fill="hold"/>
                                        <p:tgtEl>
                                          <p:spTgt spid="6">
                                            <p:graphicEl>
                                              <a:chart seriesIdx="-4" categoryIdx="118" bldStep="category"/>
                                            </p:graphicEl>
                                          </p:spTgt>
                                        </p:tgtEl>
                                        <p:attrNameLst>
                                          <p:attrName>ppt_y</p:attrName>
                                        </p:attrNameLst>
                                      </p:cBhvr>
                                      <p:tavLst>
                                        <p:tav tm="0">
                                          <p:val>
                                            <p:strVal val="#ppt_y+.1"/>
                                          </p:val>
                                        </p:tav>
                                        <p:tav tm="100000">
                                          <p:val>
                                            <p:strVal val="#ppt_y"/>
                                          </p:val>
                                        </p:tav>
                                      </p:tavLst>
                                    </p:anim>
                                  </p:childTnLst>
                                </p:cTn>
                              </p:par>
                            </p:childTnLst>
                          </p:cTn>
                        </p:par>
                        <p:par>
                          <p:cTn id="727" fill="hold">
                            <p:stCondLst>
                              <p:cond delay="3850"/>
                            </p:stCondLst>
                            <p:childTnLst>
                              <p:par>
                                <p:cTn id="728" presetID="42" presetClass="entr" presetSubtype="0" fill="hold" grpId="0" nodeType="afterEffect">
                                  <p:stCondLst>
                                    <p:cond delay="0"/>
                                  </p:stCondLst>
                                  <p:childTnLst>
                                    <p:set>
                                      <p:cBhvr>
                                        <p:cTn id="729" dur="1" fill="hold">
                                          <p:stCondLst>
                                            <p:cond delay="0"/>
                                          </p:stCondLst>
                                        </p:cTn>
                                        <p:tgtEl>
                                          <p:spTgt spid="6">
                                            <p:graphicEl>
                                              <a:chart seriesIdx="-4" categoryIdx="119" bldStep="category"/>
                                            </p:graphicEl>
                                          </p:spTgt>
                                        </p:tgtEl>
                                        <p:attrNameLst>
                                          <p:attrName>style.visibility</p:attrName>
                                        </p:attrNameLst>
                                      </p:cBhvr>
                                      <p:to>
                                        <p:strVal val="visible"/>
                                      </p:to>
                                    </p:set>
                                    <p:animEffect transition="in" filter="fade">
                                      <p:cBhvr>
                                        <p:cTn id="730" dur="30"/>
                                        <p:tgtEl>
                                          <p:spTgt spid="6">
                                            <p:graphicEl>
                                              <a:chart seriesIdx="-4" categoryIdx="119" bldStep="category"/>
                                            </p:graphicEl>
                                          </p:spTgt>
                                        </p:tgtEl>
                                      </p:cBhvr>
                                    </p:animEffect>
                                    <p:anim calcmode="lin" valueType="num">
                                      <p:cBhvr>
                                        <p:cTn id="731" dur="30" fill="hold"/>
                                        <p:tgtEl>
                                          <p:spTgt spid="6">
                                            <p:graphicEl>
                                              <a:chart seriesIdx="-4" categoryIdx="119" bldStep="category"/>
                                            </p:graphicEl>
                                          </p:spTgt>
                                        </p:tgtEl>
                                        <p:attrNameLst>
                                          <p:attrName>ppt_x</p:attrName>
                                        </p:attrNameLst>
                                      </p:cBhvr>
                                      <p:tavLst>
                                        <p:tav tm="0">
                                          <p:val>
                                            <p:strVal val="#ppt_x"/>
                                          </p:val>
                                        </p:tav>
                                        <p:tav tm="100000">
                                          <p:val>
                                            <p:strVal val="#ppt_x"/>
                                          </p:val>
                                        </p:tav>
                                      </p:tavLst>
                                    </p:anim>
                                    <p:anim calcmode="lin" valueType="num">
                                      <p:cBhvr>
                                        <p:cTn id="732" dur="30" fill="hold"/>
                                        <p:tgtEl>
                                          <p:spTgt spid="6">
                                            <p:graphicEl>
                                              <a:chart seriesIdx="-4" categoryIdx="119" bldStep="category"/>
                                            </p:graphicEl>
                                          </p:spTgt>
                                        </p:tgtEl>
                                        <p:attrNameLst>
                                          <p:attrName>ppt_y</p:attrName>
                                        </p:attrNameLst>
                                      </p:cBhvr>
                                      <p:tavLst>
                                        <p:tav tm="0">
                                          <p:val>
                                            <p:strVal val="#ppt_y+.1"/>
                                          </p:val>
                                        </p:tav>
                                        <p:tav tm="100000">
                                          <p:val>
                                            <p:strVal val="#ppt_y"/>
                                          </p:val>
                                        </p:tav>
                                      </p:tavLst>
                                    </p:anim>
                                  </p:childTnLst>
                                </p:cTn>
                              </p:par>
                            </p:childTnLst>
                          </p:cTn>
                        </p:par>
                        <p:par>
                          <p:cTn id="733" fill="hold">
                            <p:stCondLst>
                              <p:cond delay="3880"/>
                            </p:stCondLst>
                            <p:childTnLst>
                              <p:par>
                                <p:cTn id="734" presetID="42" presetClass="entr" presetSubtype="0" fill="hold" grpId="0" nodeType="afterEffect">
                                  <p:stCondLst>
                                    <p:cond delay="0"/>
                                  </p:stCondLst>
                                  <p:childTnLst>
                                    <p:set>
                                      <p:cBhvr>
                                        <p:cTn id="735" dur="1" fill="hold">
                                          <p:stCondLst>
                                            <p:cond delay="0"/>
                                          </p:stCondLst>
                                        </p:cTn>
                                        <p:tgtEl>
                                          <p:spTgt spid="6">
                                            <p:graphicEl>
                                              <a:chart seriesIdx="-4" categoryIdx="120" bldStep="category"/>
                                            </p:graphicEl>
                                          </p:spTgt>
                                        </p:tgtEl>
                                        <p:attrNameLst>
                                          <p:attrName>style.visibility</p:attrName>
                                        </p:attrNameLst>
                                      </p:cBhvr>
                                      <p:to>
                                        <p:strVal val="visible"/>
                                      </p:to>
                                    </p:set>
                                    <p:animEffect transition="in" filter="fade">
                                      <p:cBhvr>
                                        <p:cTn id="736" dur="30"/>
                                        <p:tgtEl>
                                          <p:spTgt spid="6">
                                            <p:graphicEl>
                                              <a:chart seriesIdx="-4" categoryIdx="120" bldStep="category"/>
                                            </p:graphicEl>
                                          </p:spTgt>
                                        </p:tgtEl>
                                      </p:cBhvr>
                                    </p:animEffect>
                                    <p:anim calcmode="lin" valueType="num">
                                      <p:cBhvr>
                                        <p:cTn id="737" dur="30" fill="hold"/>
                                        <p:tgtEl>
                                          <p:spTgt spid="6">
                                            <p:graphicEl>
                                              <a:chart seriesIdx="-4" categoryIdx="120" bldStep="category"/>
                                            </p:graphicEl>
                                          </p:spTgt>
                                        </p:tgtEl>
                                        <p:attrNameLst>
                                          <p:attrName>ppt_x</p:attrName>
                                        </p:attrNameLst>
                                      </p:cBhvr>
                                      <p:tavLst>
                                        <p:tav tm="0">
                                          <p:val>
                                            <p:strVal val="#ppt_x"/>
                                          </p:val>
                                        </p:tav>
                                        <p:tav tm="100000">
                                          <p:val>
                                            <p:strVal val="#ppt_x"/>
                                          </p:val>
                                        </p:tav>
                                      </p:tavLst>
                                    </p:anim>
                                    <p:anim calcmode="lin" valueType="num">
                                      <p:cBhvr>
                                        <p:cTn id="738" dur="30" fill="hold"/>
                                        <p:tgtEl>
                                          <p:spTgt spid="6">
                                            <p:graphicEl>
                                              <a:chart seriesIdx="-4" categoryIdx="120" bldStep="category"/>
                                            </p:graphicEl>
                                          </p:spTgt>
                                        </p:tgtEl>
                                        <p:attrNameLst>
                                          <p:attrName>ppt_y</p:attrName>
                                        </p:attrNameLst>
                                      </p:cBhvr>
                                      <p:tavLst>
                                        <p:tav tm="0">
                                          <p:val>
                                            <p:strVal val="#ppt_y+.1"/>
                                          </p:val>
                                        </p:tav>
                                        <p:tav tm="100000">
                                          <p:val>
                                            <p:strVal val="#ppt_y"/>
                                          </p:val>
                                        </p:tav>
                                      </p:tavLst>
                                    </p:anim>
                                  </p:childTnLst>
                                </p:cTn>
                              </p:par>
                            </p:childTnLst>
                          </p:cTn>
                        </p:par>
                        <p:par>
                          <p:cTn id="739" fill="hold">
                            <p:stCondLst>
                              <p:cond delay="3910"/>
                            </p:stCondLst>
                            <p:childTnLst>
                              <p:par>
                                <p:cTn id="740" presetID="42" presetClass="entr" presetSubtype="0" fill="hold" grpId="0" nodeType="afterEffect">
                                  <p:stCondLst>
                                    <p:cond delay="0"/>
                                  </p:stCondLst>
                                  <p:childTnLst>
                                    <p:set>
                                      <p:cBhvr>
                                        <p:cTn id="741" dur="1" fill="hold">
                                          <p:stCondLst>
                                            <p:cond delay="0"/>
                                          </p:stCondLst>
                                        </p:cTn>
                                        <p:tgtEl>
                                          <p:spTgt spid="6">
                                            <p:graphicEl>
                                              <a:chart seriesIdx="-4" categoryIdx="121" bldStep="category"/>
                                            </p:graphicEl>
                                          </p:spTgt>
                                        </p:tgtEl>
                                        <p:attrNameLst>
                                          <p:attrName>style.visibility</p:attrName>
                                        </p:attrNameLst>
                                      </p:cBhvr>
                                      <p:to>
                                        <p:strVal val="visible"/>
                                      </p:to>
                                    </p:set>
                                    <p:animEffect transition="in" filter="fade">
                                      <p:cBhvr>
                                        <p:cTn id="742" dur="30"/>
                                        <p:tgtEl>
                                          <p:spTgt spid="6">
                                            <p:graphicEl>
                                              <a:chart seriesIdx="-4" categoryIdx="121" bldStep="category"/>
                                            </p:graphicEl>
                                          </p:spTgt>
                                        </p:tgtEl>
                                      </p:cBhvr>
                                    </p:animEffect>
                                    <p:anim calcmode="lin" valueType="num">
                                      <p:cBhvr>
                                        <p:cTn id="743" dur="30" fill="hold"/>
                                        <p:tgtEl>
                                          <p:spTgt spid="6">
                                            <p:graphicEl>
                                              <a:chart seriesIdx="-4" categoryIdx="121" bldStep="category"/>
                                            </p:graphicEl>
                                          </p:spTgt>
                                        </p:tgtEl>
                                        <p:attrNameLst>
                                          <p:attrName>ppt_x</p:attrName>
                                        </p:attrNameLst>
                                      </p:cBhvr>
                                      <p:tavLst>
                                        <p:tav tm="0">
                                          <p:val>
                                            <p:strVal val="#ppt_x"/>
                                          </p:val>
                                        </p:tav>
                                        <p:tav tm="100000">
                                          <p:val>
                                            <p:strVal val="#ppt_x"/>
                                          </p:val>
                                        </p:tav>
                                      </p:tavLst>
                                    </p:anim>
                                    <p:anim calcmode="lin" valueType="num">
                                      <p:cBhvr>
                                        <p:cTn id="744" dur="30" fill="hold"/>
                                        <p:tgtEl>
                                          <p:spTgt spid="6">
                                            <p:graphicEl>
                                              <a:chart seriesIdx="-4" categoryIdx="121" bldStep="category"/>
                                            </p:graphicEl>
                                          </p:spTgt>
                                        </p:tgtEl>
                                        <p:attrNameLst>
                                          <p:attrName>ppt_y</p:attrName>
                                        </p:attrNameLst>
                                      </p:cBhvr>
                                      <p:tavLst>
                                        <p:tav tm="0">
                                          <p:val>
                                            <p:strVal val="#ppt_y+.1"/>
                                          </p:val>
                                        </p:tav>
                                        <p:tav tm="100000">
                                          <p:val>
                                            <p:strVal val="#ppt_y"/>
                                          </p:val>
                                        </p:tav>
                                      </p:tavLst>
                                    </p:anim>
                                  </p:childTnLst>
                                </p:cTn>
                              </p:par>
                            </p:childTnLst>
                          </p:cTn>
                        </p:par>
                        <p:par>
                          <p:cTn id="745" fill="hold">
                            <p:stCondLst>
                              <p:cond delay="3940"/>
                            </p:stCondLst>
                            <p:childTnLst>
                              <p:par>
                                <p:cTn id="746" presetID="42" presetClass="entr" presetSubtype="0" fill="hold" grpId="0" nodeType="afterEffect">
                                  <p:stCondLst>
                                    <p:cond delay="0"/>
                                  </p:stCondLst>
                                  <p:childTnLst>
                                    <p:set>
                                      <p:cBhvr>
                                        <p:cTn id="747" dur="1" fill="hold">
                                          <p:stCondLst>
                                            <p:cond delay="0"/>
                                          </p:stCondLst>
                                        </p:cTn>
                                        <p:tgtEl>
                                          <p:spTgt spid="6">
                                            <p:graphicEl>
                                              <a:chart seriesIdx="-4" categoryIdx="122" bldStep="category"/>
                                            </p:graphicEl>
                                          </p:spTgt>
                                        </p:tgtEl>
                                        <p:attrNameLst>
                                          <p:attrName>style.visibility</p:attrName>
                                        </p:attrNameLst>
                                      </p:cBhvr>
                                      <p:to>
                                        <p:strVal val="visible"/>
                                      </p:to>
                                    </p:set>
                                    <p:animEffect transition="in" filter="fade">
                                      <p:cBhvr>
                                        <p:cTn id="748" dur="30"/>
                                        <p:tgtEl>
                                          <p:spTgt spid="6">
                                            <p:graphicEl>
                                              <a:chart seriesIdx="-4" categoryIdx="122" bldStep="category"/>
                                            </p:graphicEl>
                                          </p:spTgt>
                                        </p:tgtEl>
                                      </p:cBhvr>
                                    </p:animEffect>
                                    <p:anim calcmode="lin" valueType="num">
                                      <p:cBhvr>
                                        <p:cTn id="749" dur="30" fill="hold"/>
                                        <p:tgtEl>
                                          <p:spTgt spid="6">
                                            <p:graphicEl>
                                              <a:chart seriesIdx="-4" categoryIdx="122" bldStep="category"/>
                                            </p:graphicEl>
                                          </p:spTgt>
                                        </p:tgtEl>
                                        <p:attrNameLst>
                                          <p:attrName>ppt_x</p:attrName>
                                        </p:attrNameLst>
                                      </p:cBhvr>
                                      <p:tavLst>
                                        <p:tav tm="0">
                                          <p:val>
                                            <p:strVal val="#ppt_x"/>
                                          </p:val>
                                        </p:tav>
                                        <p:tav tm="100000">
                                          <p:val>
                                            <p:strVal val="#ppt_x"/>
                                          </p:val>
                                        </p:tav>
                                      </p:tavLst>
                                    </p:anim>
                                    <p:anim calcmode="lin" valueType="num">
                                      <p:cBhvr>
                                        <p:cTn id="750" dur="30" fill="hold"/>
                                        <p:tgtEl>
                                          <p:spTgt spid="6">
                                            <p:graphicEl>
                                              <a:chart seriesIdx="-4" categoryIdx="122" bldStep="category"/>
                                            </p:graphicEl>
                                          </p:spTgt>
                                        </p:tgtEl>
                                        <p:attrNameLst>
                                          <p:attrName>ppt_y</p:attrName>
                                        </p:attrNameLst>
                                      </p:cBhvr>
                                      <p:tavLst>
                                        <p:tav tm="0">
                                          <p:val>
                                            <p:strVal val="#ppt_y+.1"/>
                                          </p:val>
                                        </p:tav>
                                        <p:tav tm="100000">
                                          <p:val>
                                            <p:strVal val="#ppt_y"/>
                                          </p:val>
                                        </p:tav>
                                      </p:tavLst>
                                    </p:anim>
                                  </p:childTnLst>
                                </p:cTn>
                              </p:par>
                            </p:childTnLst>
                          </p:cTn>
                        </p:par>
                        <p:par>
                          <p:cTn id="751" fill="hold">
                            <p:stCondLst>
                              <p:cond delay="3970"/>
                            </p:stCondLst>
                            <p:childTnLst>
                              <p:par>
                                <p:cTn id="752" presetID="42" presetClass="entr" presetSubtype="0" fill="hold" grpId="0" nodeType="afterEffect">
                                  <p:stCondLst>
                                    <p:cond delay="0"/>
                                  </p:stCondLst>
                                  <p:childTnLst>
                                    <p:set>
                                      <p:cBhvr>
                                        <p:cTn id="753" dur="1" fill="hold">
                                          <p:stCondLst>
                                            <p:cond delay="0"/>
                                          </p:stCondLst>
                                        </p:cTn>
                                        <p:tgtEl>
                                          <p:spTgt spid="6">
                                            <p:graphicEl>
                                              <a:chart seriesIdx="-4" categoryIdx="123" bldStep="category"/>
                                            </p:graphicEl>
                                          </p:spTgt>
                                        </p:tgtEl>
                                        <p:attrNameLst>
                                          <p:attrName>style.visibility</p:attrName>
                                        </p:attrNameLst>
                                      </p:cBhvr>
                                      <p:to>
                                        <p:strVal val="visible"/>
                                      </p:to>
                                    </p:set>
                                    <p:animEffect transition="in" filter="fade">
                                      <p:cBhvr>
                                        <p:cTn id="754" dur="30"/>
                                        <p:tgtEl>
                                          <p:spTgt spid="6">
                                            <p:graphicEl>
                                              <a:chart seriesIdx="-4" categoryIdx="123" bldStep="category"/>
                                            </p:graphicEl>
                                          </p:spTgt>
                                        </p:tgtEl>
                                      </p:cBhvr>
                                    </p:animEffect>
                                    <p:anim calcmode="lin" valueType="num">
                                      <p:cBhvr>
                                        <p:cTn id="755" dur="30" fill="hold"/>
                                        <p:tgtEl>
                                          <p:spTgt spid="6">
                                            <p:graphicEl>
                                              <a:chart seriesIdx="-4" categoryIdx="123" bldStep="category"/>
                                            </p:graphicEl>
                                          </p:spTgt>
                                        </p:tgtEl>
                                        <p:attrNameLst>
                                          <p:attrName>ppt_x</p:attrName>
                                        </p:attrNameLst>
                                      </p:cBhvr>
                                      <p:tavLst>
                                        <p:tav tm="0">
                                          <p:val>
                                            <p:strVal val="#ppt_x"/>
                                          </p:val>
                                        </p:tav>
                                        <p:tav tm="100000">
                                          <p:val>
                                            <p:strVal val="#ppt_x"/>
                                          </p:val>
                                        </p:tav>
                                      </p:tavLst>
                                    </p:anim>
                                    <p:anim calcmode="lin" valueType="num">
                                      <p:cBhvr>
                                        <p:cTn id="756" dur="30" fill="hold"/>
                                        <p:tgtEl>
                                          <p:spTgt spid="6">
                                            <p:graphicEl>
                                              <a:chart seriesIdx="-4" categoryIdx="123" bldStep="category"/>
                                            </p:graphicEl>
                                          </p:spTgt>
                                        </p:tgtEl>
                                        <p:attrNameLst>
                                          <p:attrName>ppt_y</p:attrName>
                                        </p:attrNameLst>
                                      </p:cBhvr>
                                      <p:tavLst>
                                        <p:tav tm="0">
                                          <p:val>
                                            <p:strVal val="#ppt_y+.1"/>
                                          </p:val>
                                        </p:tav>
                                        <p:tav tm="100000">
                                          <p:val>
                                            <p:strVal val="#ppt_y"/>
                                          </p:val>
                                        </p:tav>
                                      </p:tavLst>
                                    </p:anim>
                                  </p:childTnLst>
                                </p:cTn>
                              </p:par>
                            </p:childTnLst>
                          </p:cTn>
                        </p:par>
                        <p:par>
                          <p:cTn id="757" fill="hold">
                            <p:stCondLst>
                              <p:cond delay="4000"/>
                            </p:stCondLst>
                            <p:childTnLst>
                              <p:par>
                                <p:cTn id="758" presetID="42" presetClass="entr" presetSubtype="0" fill="hold" grpId="0" nodeType="afterEffect">
                                  <p:stCondLst>
                                    <p:cond delay="0"/>
                                  </p:stCondLst>
                                  <p:childTnLst>
                                    <p:set>
                                      <p:cBhvr>
                                        <p:cTn id="759" dur="1" fill="hold">
                                          <p:stCondLst>
                                            <p:cond delay="0"/>
                                          </p:stCondLst>
                                        </p:cTn>
                                        <p:tgtEl>
                                          <p:spTgt spid="6">
                                            <p:graphicEl>
                                              <a:chart seriesIdx="-4" categoryIdx="124" bldStep="category"/>
                                            </p:graphicEl>
                                          </p:spTgt>
                                        </p:tgtEl>
                                        <p:attrNameLst>
                                          <p:attrName>style.visibility</p:attrName>
                                        </p:attrNameLst>
                                      </p:cBhvr>
                                      <p:to>
                                        <p:strVal val="visible"/>
                                      </p:to>
                                    </p:set>
                                    <p:animEffect transition="in" filter="fade">
                                      <p:cBhvr>
                                        <p:cTn id="760" dur="30"/>
                                        <p:tgtEl>
                                          <p:spTgt spid="6">
                                            <p:graphicEl>
                                              <a:chart seriesIdx="-4" categoryIdx="124" bldStep="category"/>
                                            </p:graphicEl>
                                          </p:spTgt>
                                        </p:tgtEl>
                                      </p:cBhvr>
                                    </p:animEffect>
                                    <p:anim calcmode="lin" valueType="num">
                                      <p:cBhvr>
                                        <p:cTn id="761" dur="30" fill="hold"/>
                                        <p:tgtEl>
                                          <p:spTgt spid="6">
                                            <p:graphicEl>
                                              <a:chart seriesIdx="-4" categoryIdx="124" bldStep="category"/>
                                            </p:graphicEl>
                                          </p:spTgt>
                                        </p:tgtEl>
                                        <p:attrNameLst>
                                          <p:attrName>ppt_x</p:attrName>
                                        </p:attrNameLst>
                                      </p:cBhvr>
                                      <p:tavLst>
                                        <p:tav tm="0">
                                          <p:val>
                                            <p:strVal val="#ppt_x"/>
                                          </p:val>
                                        </p:tav>
                                        <p:tav tm="100000">
                                          <p:val>
                                            <p:strVal val="#ppt_x"/>
                                          </p:val>
                                        </p:tav>
                                      </p:tavLst>
                                    </p:anim>
                                    <p:anim calcmode="lin" valueType="num">
                                      <p:cBhvr>
                                        <p:cTn id="762" dur="30" fill="hold"/>
                                        <p:tgtEl>
                                          <p:spTgt spid="6">
                                            <p:graphicEl>
                                              <a:chart seriesIdx="-4" categoryIdx="124" bldStep="category"/>
                                            </p:graphicEl>
                                          </p:spTgt>
                                        </p:tgtEl>
                                        <p:attrNameLst>
                                          <p:attrName>ppt_y</p:attrName>
                                        </p:attrNameLst>
                                      </p:cBhvr>
                                      <p:tavLst>
                                        <p:tav tm="0">
                                          <p:val>
                                            <p:strVal val="#ppt_y+.1"/>
                                          </p:val>
                                        </p:tav>
                                        <p:tav tm="100000">
                                          <p:val>
                                            <p:strVal val="#ppt_y"/>
                                          </p:val>
                                        </p:tav>
                                      </p:tavLst>
                                    </p:anim>
                                  </p:childTnLst>
                                </p:cTn>
                              </p:par>
                            </p:childTnLst>
                          </p:cTn>
                        </p:par>
                        <p:par>
                          <p:cTn id="763" fill="hold">
                            <p:stCondLst>
                              <p:cond delay="4030"/>
                            </p:stCondLst>
                            <p:childTnLst>
                              <p:par>
                                <p:cTn id="764" presetID="42" presetClass="entr" presetSubtype="0" fill="hold" grpId="0" nodeType="afterEffect">
                                  <p:stCondLst>
                                    <p:cond delay="0"/>
                                  </p:stCondLst>
                                  <p:childTnLst>
                                    <p:set>
                                      <p:cBhvr>
                                        <p:cTn id="765" dur="1" fill="hold">
                                          <p:stCondLst>
                                            <p:cond delay="0"/>
                                          </p:stCondLst>
                                        </p:cTn>
                                        <p:tgtEl>
                                          <p:spTgt spid="6">
                                            <p:graphicEl>
                                              <a:chart seriesIdx="-4" categoryIdx="125" bldStep="category"/>
                                            </p:graphicEl>
                                          </p:spTgt>
                                        </p:tgtEl>
                                        <p:attrNameLst>
                                          <p:attrName>style.visibility</p:attrName>
                                        </p:attrNameLst>
                                      </p:cBhvr>
                                      <p:to>
                                        <p:strVal val="visible"/>
                                      </p:to>
                                    </p:set>
                                    <p:animEffect transition="in" filter="fade">
                                      <p:cBhvr>
                                        <p:cTn id="766" dur="30"/>
                                        <p:tgtEl>
                                          <p:spTgt spid="6">
                                            <p:graphicEl>
                                              <a:chart seriesIdx="-4" categoryIdx="125" bldStep="category"/>
                                            </p:graphicEl>
                                          </p:spTgt>
                                        </p:tgtEl>
                                      </p:cBhvr>
                                    </p:animEffect>
                                    <p:anim calcmode="lin" valueType="num">
                                      <p:cBhvr>
                                        <p:cTn id="767" dur="30" fill="hold"/>
                                        <p:tgtEl>
                                          <p:spTgt spid="6">
                                            <p:graphicEl>
                                              <a:chart seriesIdx="-4" categoryIdx="125" bldStep="category"/>
                                            </p:graphicEl>
                                          </p:spTgt>
                                        </p:tgtEl>
                                        <p:attrNameLst>
                                          <p:attrName>ppt_x</p:attrName>
                                        </p:attrNameLst>
                                      </p:cBhvr>
                                      <p:tavLst>
                                        <p:tav tm="0">
                                          <p:val>
                                            <p:strVal val="#ppt_x"/>
                                          </p:val>
                                        </p:tav>
                                        <p:tav tm="100000">
                                          <p:val>
                                            <p:strVal val="#ppt_x"/>
                                          </p:val>
                                        </p:tav>
                                      </p:tavLst>
                                    </p:anim>
                                    <p:anim calcmode="lin" valueType="num">
                                      <p:cBhvr>
                                        <p:cTn id="768" dur="30" fill="hold"/>
                                        <p:tgtEl>
                                          <p:spTgt spid="6">
                                            <p:graphicEl>
                                              <a:chart seriesIdx="-4" categoryIdx="125" bldStep="category"/>
                                            </p:graphicEl>
                                          </p:spTgt>
                                        </p:tgtEl>
                                        <p:attrNameLst>
                                          <p:attrName>ppt_y</p:attrName>
                                        </p:attrNameLst>
                                      </p:cBhvr>
                                      <p:tavLst>
                                        <p:tav tm="0">
                                          <p:val>
                                            <p:strVal val="#ppt_y+.1"/>
                                          </p:val>
                                        </p:tav>
                                        <p:tav tm="100000">
                                          <p:val>
                                            <p:strVal val="#ppt_y"/>
                                          </p:val>
                                        </p:tav>
                                      </p:tavLst>
                                    </p:anim>
                                  </p:childTnLst>
                                </p:cTn>
                              </p:par>
                            </p:childTnLst>
                          </p:cTn>
                        </p:par>
                        <p:par>
                          <p:cTn id="769" fill="hold">
                            <p:stCondLst>
                              <p:cond delay="4060"/>
                            </p:stCondLst>
                            <p:childTnLst>
                              <p:par>
                                <p:cTn id="770" presetID="42" presetClass="entr" presetSubtype="0" fill="hold" grpId="0" nodeType="afterEffect">
                                  <p:stCondLst>
                                    <p:cond delay="0"/>
                                  </p:stCondLst>
                                  <p:childTnLst>
                                    <p:set>
                                      <p:cBhvr>
                                        <p:cTn id="771" dur="1" fill="hold">
                                          <p:stCondLst>
                                            <p:cond delay="0"/>
                                          </p:stCondLst>
                                        </p:cTn>
                                        <p:tgtEl>
                                          <p:spTgt spid="6">
                                            <p:graphicEl>
                                              <a:chart seriesIdx="-4" categoryIdx="126" bldStep="category"/>
                                            </p:graphicEl>
                                          </p:spTgt>
                                        </p:tgtEl>
                                        <p:attrNameLst>
                                          <p:attrName>style.visibility</p:attrName>
                                        </p:attrNameLst>
                                      </p:cBhvr>
                                      <p:to>
                                        <p:strVal val="visible"/>
                                      </p:to>
                                    </p:set>
                                    <p:animEffect transition="in" filter="fade">
                                      <p:cBhvr>
                                        <p:cTn id="772" dur="30"/>
                                        <p:tgtEl>
                                          <p:spTgt spid="6">
                                            <p:graphicEl>
                                              <a:chart seriesIdx="-4" categoryIdx="126" bldStep="category"/>
                                            </p:graphicEl>
                                          </p:spTgt>
                                        </p:tgtEl>
                                      </p:cBhvr>
                                    </p:animEffect>
                                    <p:anim calcmode="lin" valueType="num">
                                      <p:cBhvr>
                                        <p:cTn id="773" dur="30" fill="hold"/>
                                        <p:tgtEl>
                                          <p:spTgt spid="6">
                                            <p:graphicEl>
                                              <a:chart seriesIdx="-4" categoryIdx="126" bldStep="category"/>
                                            </p:graphicEl>
                                          </p:spTgt>
                                        </p:tgtEl>
                                        <p:attrNameLst>
                                          <p:attrName>ppt_x</p:attrName>
                                        </p:attrNameLst>
                                      </p:cBhvr>
                                      <p:tavLst>
                                        <p:tav tm="0">
                                          <p:val>
                                            <p:strVal val="#ppt_x"/>
                                          </p:val>
                                        </p:tav>
                                        <p:tav tm="100000">
                                          <p:val>
                                            <p:strVal val="#ppt_x"/>
                                          </p:val>
                                        </p:tav>
                                      </p:tavLst>
                                    </p:anim>
                                    <p:anim calcmode="lin" valueType="num">
                                      <p:cBhvr>
                                        <p:cTn id="774" dur="30" fill="hold"/>
                                        <p:tgtEl>
                                          <p:spTgt spid="6">
                                            <p:graphicEl>
                                              <a:chart seriesIdx="-4" categoryIdx="126" bldStep="category"/>
                                            </p:graphicEl>
                                          </p:spTgt>
                                        </p:tgtEl>
                                        <p:attrNameLst>
                                          <p:attrName>ppt_y</p:attrName>
                                        </p:attrNameLst>
                                      </p:cBhvr>
                                      <p:tavLst>
                                        <p:tav tm="0">
                                          <p:val>
                                            <p:strVal val="#ppt_y+.1"/>
                                          </p:val>
                                        </p:tav>
                                        <p:tav tm="100000">
                                          <p:val>
                                            <p:strVal val="#ppt_y"/>
                                          </p:val>
                                        </p:tav>
                                      </p:tavLst>
                                    </p:anim>
                                  </p:childTnLst>
                                </p:cTn>
                              </p:par>
                            </p:childTnLst>
                          </p:cTn>
                        </p:par>
                        <p:par>
                          <p:cTn id="775" fill="hold">
                            <p:stCondLst>
                              <p:cond delay="4090"/>
                            </p:stCondLst>
                            <p:childTnLst>
                              <p:par>
                                <p:cTn id="776" presetID="1" presetClass="entr" presetSubtype="0" fill="hold" nodeType="afterEffect">
                                  <p:stCondLst>
                                    <p:cond delay="0"/>
                                  </p:stCondLst>
                                  <p:childTnLst>
                                    <p:set>
                                      <p:cBhvr>
                                        <p:cTn id="777" dur="1" fill="hold">
                                          <p:stCondLst>
                                            <p:cond delay="29"/>
                                          </p:stCondLst>
                                        </p:cTn>
                                        <p:tgtEl>
                                          <p:spTgt spid="13"/>
                                        </p:tgtEl>
                                        <p:attrNameLst>
                                          <p:attrName>style.visibility</p:attrName>
                                        </p:attrNameLst>
                                      </p:cBhvr>
                                      <p:to>
                                        <p:strVal val="visible"/>
                                      </p:to>
                                    </p:set>
                                  </p:childTnLst>
                                </p:cTn>
                              </p:par>
                            </p:childTnLst>
                          </p:cTn>
                        </p:par>
                        <p:par>
                          <p:cTn id="778" fill="hold">
                            <p:stCondLst>
                              <p:cond delay="4120"/>
                            </p:stCondLst>
                            <p:childTnLst>
                              <p:par>
                                <p:cTn id="779" presetID="42" presetClass="entr" presetSubtype="0" fill="hold" grpId="0" nodeType="afterEffect">
                                  <p:stCondLst>
                                    <p:cond delay="0"/>
                                  </p:stCondLst>
                                  <p:childTnLst>
                                    <p:set>
                                      <p:cBhvr>
                                        <p:cTn id="780" dur="1" fill="hold">
                                          <p:stCondLst>
                                            <p:cond delay="0"/>
                                          </p:stCondLst>
                                        </p:cTn>
                                        <p:tgtEl>
                                          <p:spTgt spid="6">
                                            <p:graphicEl>
                                              <a:chart seriesIdx="-4" categoryIdx="127" bldStep="category"/>
                                            </p:graphicEl>
                                          </p:spTgt>
                                        </p:tgtEl>
                                        <p:attrNameLst>
                                          <p:attrName>style.visibility</p:attrName>
                                        </p:attrNameLst>
                                      </p:cBhvr>
                                      <p:to>
                                        <p:strVal val="visible"/>
                                      </p:to>
                                    </p:set>
                                    <p:animEffect transition="in" filter="fade">
                                      <p:cBhvr>
                                        <p:cTn id="781" dur="30"/>
                                        <p:tgtEl>
                                          <p:spTgt spid="6">
                                            <p:graphicEl>
                                              <a:chart seriesIdx="-4" categoryIdx="127" bldStep="category"/>
                                            </p:graphicEl>
                                          </p:spTgt>
                                        </p:tgtEl>
                                      </p:cBhvr>
                                    </p:animEffect>
                                    <p:anim calcmode="lin" valueType="num">
                                      <p:cBhvr>
                                        <p:cTn id="782" dur="30" fill="hold"/>
                                        <p:tgtEl>
                                          <p:spTgt spid="6">
                                            <p:graphicEl>
                                              <a:chart seriesIdx="-4" categoryIdx="127" bldStep="category"/>
                                            </p:graphicEl>
                                          </p:spTgt>
                                        </p:tgtEl>
                                        <p:attrNameLst>
                                          <p:attrName>ppt_x</p:attrName>
                                        </p:attrNameLst>
                                      </p:cBhvr>
                                      <p:tavLst>
                                        <p:tav tm="0">
                                          <p:val>
                                            <p:strVal val="#ppt_x"/>
                                          </p:val>
                                        </p:tav>
                                        <p:tav tm="100000">
                                          <p:val>
                                            <p:strVal val="#ppt_x"/>
                                          </p:val>
                                        </p:tav>
                                      </p:tavLst>
                                    </p:anim>
                                    <p:anim calcmode="lin" valueType="num">
                                      <p:cBhvr>
                                        <p:cTn id="783" dur="30" fill="hold"/>
                                        <p:tgtEl>
                                          <p:spTgt spid="6">
                                            <p:graphicEl>
                                              <a:chart seriesIdx="-4" categoryIdx="127" bldStep="category"/>
                                            </p:graphicEl>
                                          </p:spTgt>
                                        </p:tgtEl>
                                        <p:attrNameLst>
                                          <p:attrName>ppt_y</p:attrName>
                                        </p:attrNameLst>
                                      </p:cBhvr>
                                      <p:tavLst>
                                        <p:tav tm="0">
                                          <p:val>
                                            <p:strVal val="#ppt_y+.1"/>
                                          </p:val>
                                        </p:tav>
                                        <p:tav tm="100000">
                                          <p:val>
                                            <p:strVal val="#ppt_y"/>
                                          </p:val>
                                        </p:tav>
                                      </p:tavLst>
                                    </p:anim>
                                  </p:childTnLst>
                                </p:cTn>
                              </p:par>
                            </p:childTnLst>
                          </p:cTn>
                        </p:par>
                        <p:par>
                          <p:cTn id="784" fill="hold">
                            <p:stCondLst>
                              <p:cond delay="4150"/>
                            </p:stCondLst>
                            <p:childTnLst>
                              <p:par>
                                <p:cTn id="785" presetID="42" presetClass="entr" presetSubtype="0" fill="hold" grpId="0" nodeType="afterEffect">
                                  <p:stCondLst>
                                    <p:cond delay="0"/>
                                  </p:stCondLst>
                                  <p:childTnLst>
                                    <p:set>
                                      <p:cBhvr>
                                        <p:cTn id="786" dur="1" fill="hold">
                                          <p:stCondLst>
                                            <p:cond delay="0"/>
                                          </p:stCondLst>
                                        </p:cTn>
                                        <p:tgtEl>
                                          <p:spTgt spid="6">
                                            <p:graphicEl>
                                              <a:chart seriesIdx="-4" categoryIdx="128" bldStep="category"/>
                                            </p:graphicEl>
                                          </p:spTgt>
                                        </p:tgtEl>
                                        <p:attrNameLst>
                                          <p:attrName>style.visibility</p:attrName>
                                        </p:attrNameLst>
                                      </p:cBhvr>
                                      <p:to>
                                        <p:strVal val="visible"/>
                                      </p:to>
                                    </p:set>
                                    <p:animEffect transition="in" filter="fade">
                                      <p:cBhvr>
                                        <p:cTn id="787" dur="30"/>
                                        <p:tgtEl>
                                          <p:spTgt spid="6">
                                            <p:graphicEl>
                                              <a:chart seriesIdx="-4" categoryIdx="128" bldStep="category"/>
                                            </p:graphicEl>
                                          </p:spTgt>
                                        </p:tgtEl>
                                      </p:cBhvr>
                                    </p:animEffect>
                                    <p:anim calcmode="lin" valueType="num">
                                      <p:cBhvr>
                                        <p:cTn id="788" dur="30" fill="hold"/>
                                        <p:tgtEl>
                                          <p:spTgt spid="6">
                                            <p:graphicEl>
                                              <a:chart seriesIdx="-4" categoryIdx="128" bldStep="category"/>
                                            </p:graphicEl>
                                          </p:spTgt>
                                        </p:tgtEl>
                                        <p:attrNameLst>
                                          <p:attrName>ppt_x</p:attrName>
                                        </p:attrNameLst>
                                      </p:cBhvr>
                                      <p:tavLst>
                                        <p:tav tm="0">
                                          <p:val>
                                            <p:strVal val="#ppt_x"/>
                                          </p:val>
                                        </p:tav>
                                        <p:tav tm="100000">
                                          <p:val>
                                            <p:strVal val="#ppt_x"/>
                                          </p:val>
                                        </p:tav>
                                      </p:tavLst>
                                    </p:anim>
                                    <p:anim calcmode="lin" valueType="num">
                                      <p:cBhvr>
                                        <p:cTn id="789" dur="30" fill="hold"/>
                                        <p:tgtEl>
                                          <p:spTgt spid="6">
                                            <p:graphicEl>
                                              <a:chart seriesIdx="-4" categoryIdx="128" bldStep="category"/>
                                            </p:graphicEl>
                                          </p:spTgt>
                                        </p:tgtEl>
                                        <p:attrNameLst>
                                          <p:attrName>ppt_y</p:attrName>
                                        </p:attrNameLst>
                                      </p:cBhvr>
                                      <p:tavLst>
                                        <p:tav tm="0">
                                          <p:val>
                                            <p:strVal val="#ppt_y+.1"/>
                                          </p:val>
                                        </p:tav>
                                        <p:tav tm="100000">
                                          <p:val>
                                            <p:strVal val="#ppt_y"/>
                                          </p:val>
                                        </p:tav>
                                      </p:tavLst>
                                    </p:anim>
                                  </p:childTnLst>
                                </p:cTn>
                              </p:par>
                            </p:childTnLst>
                          </p:cTn>
                        </p:par>
                        <p:par>
                          <p:cTn id="790" fill="hold">
                            <p:stCondLst>
                              <p:cond delay="4180"/>
                            </p:stCondLst>
                            <p:childTnLst>
                              <p:par>
                                <p:cTn id="791" presetID="42" presetClass="entr" presetSubtype="0" fill="hold" grpId="0" nodeType="afterEffect">
                                  <p:stCondLst>
                                    <p:cond delay="0"/>
                                  </p:stCondLst>
                                  <p:childTnLst>
                                    <p:set>
                                      <p:cBhvr>
                                        <p:cTn id="792" dur="1" fill="hold">
                                          <p:stCondLst>
                                            <p:cond delay="0"/>
                                          </p:stCondLst>
                                        </p:cTn>
                                        <p:tgtEl>
                                          <p:spTgt spid="6">
                                            <p:graphicEl>
                                              <a:chart seriesIdx="-4" categoryIdx="129" bldStep="category"/>
                                            </p:graphicEl>
                                          </p:spTgt>
                                        </p:tgtEl>
                                        <p:attrNameLst>
                                          <p:attrName>style.visibility</p:attrName>
                                        </p:attrNameLst>
                                      </p:cBhvr>
                                      <p:to>
                                        <p:strVal val="visible"/>
                                      </p:to>
                                    </p:set>
                                    <p:animEffect transition="in" filter="fade">
                                      <p:cBhvr>
                                        <p:cTn id="793" dur="30"/>
                                        <p:tgtEl>
                                          <p:spTgt spid="6">
                                            <p:graphicEl>
                                              <a:chart seriesIdx="-4" categoryIdx="129" bldStep="category"/>
                                            </p:graphicEl>
                                          </p:spTgt>
                                        </p:tgtEl>
                                      </p:cBhvr>
                                    </p:animEffect>
                                    <p:anim calcmode="lin" valueType="num">
                                      <p:cBhvr>
                                        <p:cTn id="794" dur="30" fill="hold"/>
                                        <p:tgtEl>
                                          <p:spTgt spid="6">
                                            <p:graphicEl>
                                              <a:chart seriesIdx="-4" categoryIdx="129" bldStep="category"/>
                                            </p:graphicEl>
                                          </p:spTgt>
                                        </p:tgtEl>
                                        <p:attrNameLst>
                                          <p:attrName>ppt_x</p:attrName>
                                        </p:attrNameLst>
                                      </p:cBhvr>
                                      <p:tavLst>
                                        <p:tav tm="0">
                                          <p:val>
                                            <p:strVal val="#ppt_x"/>
                                          </p:val>
                                        </p:tav>
                                        <p:tav tm="100000">
                                          <p:val>
                                            <p:strVal val="#ppt_x"/>
                                          </p:val>
                                        </p:tav>
                                      </p:tavLst>
                                    </p:anim>
                                    <p:anim calcmode="lin" valueType="num">
                                      <p:cBhvr>
                                        <p:cTn id="795" dur="30" fill="hold"/>
                                        <p:tgtEl>
                                          <p:spTgt spid="6">
                                            <p:graphicEl>
                                              <a:chart seriesIdx="-4" categoryIdx="129" bldStep="category"/>
                                            </p:graphicEl>
                                          </p:spTgt>
                                        </p:tgtEl>
                                        <p:attrNameLst>
                                          <p:attrName>ppt_y</p:attrName>
                                        </p:attrNameLst>
                                      </p:cBhvr>
                                      <p:tavLst>
                                        <p:tav tm="0">
                                          <p:val>
                                            <p:strVal val="#ppt_y+.1"/>
                                          </p:val>
                                        </p:tav>
                                        <p:tav tm="100000">
                                          <p:val>
                                            <p:strVal val="#ppt_y"/>
                                          </p:val>
                                        </p:tav>
                                      </p:tavLst>
                                    </p:anim>
                                  </p:childTnLst>
                                </p:cTn>
                              </p:par>
                            </p:childTnLst>
                          </p:cTn>
                        </p:par>
                        <p:par>
                          <p:cTn id="796" fill="hold">
                            <p:stCondLst>
                              <p:cond delay="4210"/>
                            </p:stCondLst>
                            <p:childTnLst>
                              <p:par>
                                <p:cTn id="797" presetID="42" presetClass="entr" presetSubtype="0" fill="hold" grpId="0" nodeType="afterEffect">
                                  <p:stCondLst>
                                    <p:cond delay="0"/>
                                  </p:stCondLst>
                                  <p:childTnLst>
                                    <p:set>
                                      <p:cBhvr>
                                        <p:cTn id="798" dur="1" fill="hold">
                                          <p:stCondLst>
                                            <p:cond delay="0"/>
                                          </p:stCondLst>
                                        </p:cTn>
                                        <p:tgtEl>
                                          <p:spTgt spid="6">
                                            <p:graphicEl>
                                              <a:chart seriesIdx="-4" categoryIdx="130" bldStep="category"/>
                                            </p:graphicEl>
                                          </p:spTgt>
                                        </p:tgtEl>
                                        <p:attrNameLst>
                                          <p:attrName>style.visibility</p:attrName>
                                        </p:attrNameLst>
                                      </p:cBhvr>
                                      <p:to>
                                        <p:strVal val="visible"/>
                                      </p:to>
                                    </p:set>
                                    <p:animEffect transition="in" filter="fade">
                                      <p:cBhvr>
                                        <p:cTn id="799" dur="30"/>
                                        <p:tgtEl>
                                          <p:spTgt spid="6">
                                            <p:graphicEl>
                                              <a:chart seriesIdx="-4" categoryIdx="130" bldStep="category"/>
                                            </p:graphicEl>
                                          </p:spTgt>
                                        </p:tgtEl>
                                      </p:cBhvr>
                                    </p:animEffect>
                                    <p:anim calcmode="lin" valueType="num">
                                      <p:cBhvr>
                                        <p:cTn id="800" dur="30" fill="hold"/>
                                        <p:tgtEl>
                                          <p:spTgt spid="6">
                                            <p:graphicEl>
                                              <a:chart seriesIdx="-4" categoryIdx="130" bldStep="category"/>
                                            </p:graphicEl>
                                          </p:spTgt>
                                        </p:tgtEl>
                                        <p:attrNameLst>
                                          <p:attrName>ppt_x</p:attrName>
                                        </p:attrNameLst>
                                      </p:cBhvr>
                                      <p:tavLst>
                                        <p:tav tm="0">
                                          <p:val>
                                            <p:strVal val="#ppt_x"/>
                                          </p:val>
                                        </p:tav>
                                        <p:tav tm="100000">
                                          <p:val>
                                            <p:strVal val="#ppt_x"/>
                                          </p:val>
                                        </p:tav>
                                      </p:tavLst>
                                    </p:anim>
                                    <p:anim calcmode="lin" valueType="num">
                                      <p:cBhvr>
                                        <p:cTn id="801" dur="30" fill="hold"/>
                                        <p:tgtEl>
                                          <p:spTgt spid="6">
                                            <p:graphicEl>
                                              <a:chart seriesIdx="-4" categoryIdx="130" bldStep="category"/>
                                            </p:graphicEl>
                                          </p:spTgt>
                                        </p:tgtEl>
                                        <p:attrNameLst>
                                          <p:attrName>ppt_y</p:attrName>
                                        </p:attrNameLst>
                                      </p:cBhvr>
                                      <p:tavLst>
                                        <p:tav tm="0">
                                          <p:val>
                                            <p:strVal val="#ppt_y+.1"/>
                                          </p:val>
                                        </p:tav>
                                        <p:tav tm="100000">
                                          <p:val>
                                            <p:strVal val="#ppt_y"/>
                                          </p:val>
                                        </p:tav>
                                      </p:tavLst>
                                    </p:anim>
                                  </p:childTnLst>
                                </p:cTn>
                              </p:par>
                            </p:childTnLst>
                          </p:cTn>
                        </p:par>
                        <p:par>
                          <p:cTn id="802" fill="hold">
                            <p:stCondLst>
                              <p:cond delay="4240"/>
                            </p:stCondLst>
                            <p:childTnLst>
                              <p:par>
                                <p:cTn id="803" presetID="42" presetClass="entr" presetSubtype="0" fill="hold" grpId="0" nodeType="afterEffect">
                                  <p:stCondLst>
                                    <p:cond delay="0"/>
                                  </p:stCondLst>
                                  <p:childTnLst>
                                    <p:set>
                                      <p:cBhvr>
                                        <p:cTn id="804" dur="1" fill="hold">
                                          <p:stCondLst>
                                            <p:cond delay="0"/>
                                          </p:stCondLst>
                                        </p:cTn>
                                        <p:tgtEl>
                                          <p:spTgt spid="6">
                                            <p:graphicEl>
                                              <a:chart seriesIdx="-4" categoryIdx="131" bldStep="category"/>
                                            </p:graphicEl>
                                          </p:spTgt>
                                        </p:tgtEl>
                                        <p:attrNameLst>
                                          <p:attrName>style.visibility</p:attrName>
                                        </p:attrNameLst>
                                      </p:cBhvr>
                                      <p:to>
                                        <p:strVal val="visible"/>
                                      </p:to>
                                    </p:set>
                                    <p:animEffect transition="in" filter="fade">
                                      <p:cBhvr>
                                        <p:cTn id="805" dur="30"/>
                                        <p:tgtEl>
                                          <p:spTgt spid="6">
                                            <p:graphicEl>
                                              <a:chart seriesIdx="-4" categoryIdx="131" bldStep="category"/>
                                            </p:graphicEl>
                                          </p:spTgt>
                                        </p:tgtEl>
                                      </p:cBhvr>
                                    </p:animEffect>
                                    <p:anim calcmode="lin" valueType="num">
                                      <p:cBhvr>
                                        <p:cTn id="806" dur="30" fill="hold"/>
                                        <p:tgtEl>
                                          <p:spTgt spid="6">
                                            <p:graphicEl>
                                              <a:chart seriesIdx="-4" categoryIdx="131" bldStep="category"/>
                                            </p:graphicEl>
                                          </p:spTgt>
                                        </p:tgtEl>
                                        <p:attrNameLst>
                                          <p:attrName>ppt_x</p:attrName>
                                        </p:attrNameLst>
                                      </p:cBhvr>
                                      <p:tavLst>
                                        <p:tav tm="0">
                                          <p:val>
                                            <p:strVal val="#ppt_x"/>
                                          </p:val>
                                        </p:tav>
                                        <p:tav tm="100000">
                                          <p:val>
                                            <p:strVal val="#ppt_x"/>
                                          </p:val>
                                        </p:tav>
                                      </p:tavLst>
                                    </p:anim>
                                    <p:anim calcmode="lin" valueType="num">
                                      <p:cBhvr>
                                        <p:cTn id="807" dur="30" fill="hold"/>
                                        <p:tgtEl>
                                          <p:spTgt spid="6">
                                            <p:graphicEl>
                                              <a:chart seriesIdx="-4" categoryIdx="131" bldStep="category"/>
                                            </p:graphicEl>
                                          </p:spTgt>
                                        </p:tgtEl>
                                        <p:attrNameLst>
                                          <p:attrName>ppt_y</p:attrName>
                                        </p:attrNameLst>
                                      </p:cBhvr>
                                      <p:tavLst>
                                        <p:tav tm="0">
                                          <p:val>
                                            <p:strVal val="#ppt_y+.1"/>
                                          </p:val>
                                        </p:tav>
                                        <p:tav tm="100000">
                                          <p:val>
                                            <p:strVal val="#ppt_y"/>
                                          </p:val>
                                        </p:tav>
                                      </p:tavLst>
                                    </p:anim>
                                  </p:childTnLst>
                                </p:cTn>
                              </p:par>
                            </p:childTnLst>
                          </p:cTn>
                        </p:par>
                        <p:par>
                          <p:cTn id="808" fill="hold">
                            <p:stCondLst>
                              <p:cond delay="4270"/>
                            </p:stCondLst>
                            <p:childTnLst>
                              <p:par>
                                <p:cTn id="809" presetID="42" presetClass="entr" presetSubtype="0" fill="hold" grpId="0" nodeType="afterEffect">
                                  <p:stCondLst>
                                    <p:cond delay="0"/>
                                  </p:stCondLst>
                                  <p:childTnLst>
                                    <p:set>
                                      <p:cBhvr>
                                        <p:cTn id="810" dur="1" fill="hold">
                                          <p:stCondLst>
                                            <p:cond delay="0"/>
                                          </p:stCondLst>
                                        </p:cTn>
                                        <p:tgtEl>
                                          <p:spTgt spid="6">
                                            <p:graphicEl>
                                              <a:chart seriesIdx="-4" categoryIdx="132" bldStep="category"/>
                                            </p:graphicEl>
                                          </p:spTgt>
                                        </p:tgtEl>
                                        <p:attrNameLst>
                                          <p:attrName>style.visibility</p:attrName>
                                        </p:attrNameLst>
                                      </p:cBhvr>
                                      <p:to>
                                        <p:strVal val="visible"/>
                                      </p:to>
                                    </p:set>
                                    <p:animEffect transition="in" filter="fade">
                                      <p:cBhvr>
                                        <p:cTn id="811" dur="30"/>
                                        <p:tgtEl>
                                          <p:spTgt spid="6">
                                            <p:graphicEl>
                                              <a:chart seriesIdx="-4" categoryIdx="132" bldStep="category"/>
                                            </p:graphicEl>
                                          </p:spTgt>
                                        </p:tgtEl>
                                      </p:cBhvr>
                                    </p:animEffect>
                                    <p:anim calcmode="lin" valueType="num">
                                      <p:cBhvr>
                                        <p:cTn id="812" dur="30" fill="hold"/>
                                        <p:tgtEl>
                                          <p:spTgt spid="6">
                                            <p:graphicEl>
                                              <a:chart seriesIdx="-4" categoryIdx="132" bldStep="category"/>
                                            </p:graphicEl>
                                          </p:spTgt>
                                        </p:tgtEl>
                                        <p:attrNameLst>
                                          <p:attrName>ppt_x</p:attrName>
                                        </p:attrNameLst>
                                      </p:cBhvr>
                                      <p:tavLst>
                                        <p:tav tm="0">
                                          <p:val>
                                            <p:strVal val="#ppt_x"/>
                                          </p:val>
                                        </p:tav>
                                        <p:tav tm="100000">
                                          <p:val>
                                            <p:strVal val="#ppt_x"/>
                                          </p:val>
                                        </p:tav>
                                      </p:tavLst>
                                    </p:anim>
                                    <p:anim calcmode="lin" valueType="num">
                                      <p:cBhvr>
                                        <p:cTn id="813" dur="30" fill="hold"/>
                                        <p:tgtEl>
                                          <p:spTgt spid="6">
                                            <p:graphicEl>
                                              <a:chart seriesIdx="-4" categoryIdx="132" bldStep="category"/>
                                            </p:graphicEl>
                                          </p:spTgt>
                                        </p:tgtEl>
                                        <p:attrNameLst>
                                          <p:attrName>ppt_y</p:attrName>
                                        </p:attrNameLst>
                                      </p:cBhvr>
                                      <p:tavLst>
                                        <p:tav tm="0">
                                          <p:val>
                                            <p:strVal val="#ppt_y+.1"/>
                                          </p:val>
                                        </p:tav>
                                        <p:tav tm="100000">
                                          <p:val>
                                            <p:strVal val="#ppt_y"/>
                                          </p:val>
                                        </p:tav>
                                      </p:tavLst>
                                    </p:anim>
                                  </p:childTnLst>
                                </p:cTn>
                              </p:par>
                            </p:childTnLst>
                          </p:cTn>
                        </p:par>
                        <p:par>
                          <p:cTn id="814" fill="hold">
                            <p:stCondLst>
                              <p:cond delay="4300"/>
                            </p:stCondLst>
                            <p:childTnLst>
                              <p:par>
                                <p:cTn id="815" presetID="42" presetClass="entr" presetSubtype="0" fill="hold" grpId="0" nodeType="afterEffect">
                                  <p:stCondLst>
                                    <p:cond delay="0"/>
                                  </p:stCondLst>
                                  <p:childTnLst>
                                    <p:set>
                                      <p:cBhvr>
                                        <p:cTn id="816" dur="1" fill="hold">
                                          <p:stCondLst>
                                            <p:cond delay="0"/>
                                          </p:stCondLst>
                                        </p:cTn>
                                        <p:tgtEl>
                                          <p:spTgt spid="6">
                                            <p:graphicEl>
                                              <a:chart seriesIdx="-4" categoryIdx="133" bldStep="category"/>
                                            </p:graphicEl>
                                          </p:spTgt>
                                        </p:tgtEl>
                                        <p:attrNameLst>
                                          <p:attrName>style.visibility</p:attrName>
                                        </p:attrNameLst>
                                      </p:cBhvr>
                                      <p:to>
                                        <p:strVal val="visible"/>
                                      </p:to>
                                    </p:set>
                                    <p:animEffect transition="in" filter="fade">
                                      <p:cBhvr>
                                        <p:cTn id="817" dur="30"/>
                                        <p:tgtEl>
                                          <p:spTgt spid="6">
                                            <p:graphicEl>
                                              <a:chart seriesIdx="-4" categoryIdx="133" bldStep="category"/>
                                            </p:graphicEl>
                                          </p:spTgt>
                                        </p:tgtEl>
                                      </p:cBhvr>
                                    </p:animEffect>
                                    <p:anim calcmode="lin" valueType="num">
                                      <p:cBhvr>
                                        <p:cTn id="818" dur="30" fill="hold"/>
                                        <p:tgtEl>
                                          <p:spTgt spid="6">
                                            <p:graphicEl>
                                              <a:chart seriesIdx="-4" categoryIdx="133" bldStep="category"/>
                                            </p:graphicEl>
                                          </p:spTgt>
                                        </p:tgtEl>
                                        <p:attrNameLst>
                                          <p:attrName>ppt_x</p:attrName>
                                        </p:attrNameLst>
                                      </p:cBhvr>
                                      <p:tavLst>
                                        <p:tav tm="0">
                                          <p:val>
                                            <p:strVal val="#ppt_x"/>
                                          </p:val>
                                        </p:tav>
                                        <p:tav tm="100000">
                                          <p:val>
                                            <p:strVal val="#ppt_x"/>
                                          </p:val>
                                        </p:tav>
                                      </p:tavLst>
                                    </p:anim>
                                    <p:anim calcmode="lin" valueType="num">
                                      <p:cBhvr>
                                        <p:cTn id="819" dur="30" fill="hold"/>
                                        <p:tgtEl>
                                          <p:spTgt spid="6">
                                            <p:graphicEl>
                                              <a:chart seriesIdx="-4" categoryIdx="133" bldStep="category"/>
                                            </p:graphicEl>
                                          </p:spTgt>
                                        </p:tgtEl>
                                        <p:attrNameLst>
                                          <p:attrName>ppt_y</p:attrName>
                                        </p:attrNameLst>
                                      </p:cBhvr>
                                      <p:tavLst>
                                        <p:tav tm="0">
                                          <p:val>
                                            <p:strVal val="#ppt_y+.1"/>
                                          </p:val>
                                        </p:tav>
                                        <p:tav tm="100000">
                                          <p:val>
                                            <p:strVal val="#ppt_y"/>
                                          </p:val>
                                        </p:tav>
                                      </p:tavLst>
                                    </p:anim>
                                  </p:childTnLst>
                                </p:cTn>
                              </p:par>
                            </p:childTnLst>
                          </p:cTn>
                        </p:par>
                        <p:par>
                          <p:cTn id="820" fill="hold">
                            <p:stCondLst>
                              <p:cond delay="4330"/>
                            </p:stCondLst>
                            <p:childTnLst>
                              <p:par>
                                <p:cTn id="821" presetID="42" presetClass="entr" presetSubtype="0" fill="hold" grpId="0" nodeType="afterEffect">
                                  <p:stCondLst>
                                    <p:cond delay="0"/>
                                  </p:stCondLst>
                                  <p:childTnLst>
                                    <p:set>
                                      <p:cBhvr>
                                        <p:cTn id="822" dur="1" fill="hold">
                                          <p:stCondLst>
                                            <p:cond delay="0"/>
                                          </p:stCondLst>
                                        </p:cTn>
                                        <p:tgtEl>
                                          <p:spTgt spid="6">
                                            <p:graphicEl>
                                              <a:chart seriesIdx="-4" categoryIdx="134" bldStep="category"/>
                                            </p:graphicEl>
                                          </p:spTgt>
                                        </p:tgtEl>
                                        <p:attrNameLst>
                                          <p:attrName>style.visibility</p:attrName>
                                        </p:attrNameLst>
                                      </p:cBhvr>
                                      <p:to>
                                        <p:strVal val="visible"/>
                                      </p:to>
                                    </p:set>
                                    <p:animEffect transition="in" filter="fade">
                                      <p:cBhvr>
                                        <p:cTn id="823" dur="30"/>
                                        <p:tgtEl>
                                          <p:spTgt spid="6">
                                            <p:graphicEl>
                                              <a:chart seriesIdx="-4" categoryIdx="134" bldStep="category"/>
                                            </p:graphicEl>
                                          </p:spTgt>
                                        </p:tgtEl>
                                      </p:cBhvr>
                                    </p:animEffect>
                                    <p:anim calcmode="lin" valueType="num">
                                      <p:cBhvr>
                                        <p:cTn id="824" dur="30" fill="hold"/>
                                        <p:tgtEl>
                                          <p:spTgt spid="6">
                                            <p:graphicEl>
                                              <a:chart seriesIdx="-4" categoryIdx="134" bldStep="category"/>
                                            </p:graphicEl>
                                          </p:spTgt>
                                        </p:tgtEl>
                                        <p:attrNameLst>
                                          <p:attrName>ppt_x</p:attrName>
                                        </p:attrNameLst>
                                      </p:cBhvr>
                                      <p:tavLst>
                                        <p:tav tm="0">
                                          <p:val>
                                            <p:strVal val="#ppt_x"/>
                                          </p:val>
                                        </p:tav>
                                        <p:tav tm="100000">
                                          <p:val>
                                            <p:strVal val="#ppt_x"/>
                                          </p:val>
                                        </p:tav>
                                      </p:tavLst>
                                    </p:anim>
                                    <p:anim calcmode="lin" valueType="num">
                                      <p:cBhvr>
                                        <p:cTn id="825" dur="30" fill="hold"/>
                                        <p:tgtEl>
                                          <p:spTgt spid="6">
                                            <p:graphicEl>
                                              <a:chart seriesIdx="-4" categoryIdx="134" bldStep="category"/>
                                            </p:graphicEl>
                                          </p:spTgt>
                                        </p:tgtEl>
                                        <p:attrNameLst>
                                          <p:attrName>ppt_y</p:attrName>
                                        </p:attrNameLst>
                                      </p:cBhvr>
                                      <p:tavLst>
                                        <p:tav tm="0">
                                          <p:val>
                                            <p:strVal val="#ppt_y+.1"/>
                                          </p:val>
                                        </p:tav>
                                        <p:tav tm="100000">
                                          <p:val>
                                            <p:strVal val="#ppt_y"/>
                                          </p:val>
                                        </p:tav>
                                      </p:tavLst>
                                    </p:anim>
                                  </p:childTnLst>
                                </p:cTn>
                              </p:par>
                            </p:childTnLst>
                          </p:cTn>
                        </p:par>
                        <p:par>
                          <p:cTn id="826" fill="hold">
                            <p:stCondLst>
                              <p:cond delay="4360"/>
                            </p:stCondLst>
                            <p:childTnLst>
                              <p:par>
                                <p:cTn id="827" presetID="42" presetClass="entr" presetSubtype="0" fill="hold" grpId="0" nodeType="afterEffect">
                                  <p:stCondLst>
                                    <p:cond delay="0"/>
                                  </p:stCondLst>
                                  <p:childTnLst>
                                    <p:set>
                                      <p:cBhvr>
                                        <p:cTn id="828" dur="1" fill="hold">
                                          <p:stCondLst>
                                            <p:cond delay="0"/>
                                          </p:stCondLst>
                                        </p:cTn>
                                        <p:tgtEl>
                                          <p:spTgt spid="6">
                                            <p:graphicEl>
                                              <a:chart seriesIdx="-4" categoryIdx="135" bldStep="category"/>
                                            </p:graphicEl>
                                          </p:spTgt>
                                        </p:tgtEl>
                                        <p:attrNameLst>
                                          <p:attrName>style.visibility</p:attrName>
                                        </p:attrNameLst>
                                      </p:cBhvr>
                                      <p:to>
                                        <p:strVal val="visible"/>
                                      </p:to>
                                    </p:set>
                                    <p:animEffect transition="in" filter="fade">
                                      <p:cBhvr>
                                        <p:cTn id="829" dur="30"/>
                                        <p:tgtEl>
                                          <p:spTgt spid="6">
                                            <p:graphicEl>
                                              <a:chart seriesIdx="-4" categoryIdx="135" bldStep="category"/>
                                            </p:graphicEl>
                                          </p:spTgt>
                                        </p:tgtEl>
                                      </p:cBhvr>
                                    </p:animEffect>
                                    <p:anim calcmode="lin" valueType="num">
                                      <p:cBhvr>
                                        <p:cTn id="830" dur="30" fill="hold"/>
                                        <p:tgtEl>
                                          <p:spTgt spid="6">
                                            <p:graphicEl>
                                              <a:chart seriesIdx="-4" categoryIdx="135" bldStep="category"/>
                                            </p:graphicEl>
                                          </p:spTgt>
                                        </p:tgtEl>
                                        <p:attrNameLst>
                                          <p:attrName>ppt_x</p:attrName>
                                        </p:attrNameLst>
                                      </p:cBhvr>
                                      <p:tavLst>
                                        <p:tav tm="0">
                                          <p:val>
                                            <p:strVal val="#ppt_x"/>
                                          </p:val>
                                        </p:tav>
                                        <p:tav tm="100000">
                                          <p:val>
                                            <p:strVal val="#ppt_x"/>
                                          </p:val>
                                        </p:tav>
                                      </p:tavLst>
                                    </p:anim>
                                    <p:anim calcmode="lin" valueType="num">
                                      <p:cBhvr>
                                        <p:cTn id="831" dur="30" fill="hold"/>
                                        <p:tgtEl>
                                          <p:spTgt spid="6">
                                            <p:graphicEl>
                                              <a:chart seriesIdx="-4" categoryIdx="135" bldStep="category"/>
                                            </p:graphicEl>
                                          </p:spTgt>
                                        </p:tgtEl>
                                        <p:attrNameLst>
                                          <p:attrName>ppt_y</p:attrName>
                                        </p:attrNameLst>
                                      </p:cBhvr>
                                      <p:tavLst>
                                        <p:tav tm="0">
                                          <p:val>
                                            <p:strVal val="#ppt_y+.1"/>
                                          </p:val>
                                        </p:tav>
                                        <p:tav tm="100000">
                                          <p:val>
                                            <p:strVal val="#ppt_y"/>
                                          </p:val>
                                        </p:tav>
                                      </p:tavLst>
                                    </p:anim>
                                  </p:childTnLst>
                                </p:cTn>
                              </p:par>
                            </p:childTnLst>
                          </p:cTn>
                        </p:par>
                        <p:par>
                          <p:cTn id="832" fill="hold">
                            <p:stCondLst>
                              <p:cond delay="4390"/>
                            </p:stCondLst>
                            <p:childTnLst>
                              <p:par>
                                <p:cTn id="833" presetID="42" presetClass="entr" presetSubtype="0" fill="hold" grpId="0" nodeType="afterEffect">
                                  <p:stCondLst>
                                    <p:cond delay="0"/>
                                  </p:stCondLst>
                                  <p:childTnLst>
                                    <p:set>
                                      <p:cBhvr>
                                        <p:cTn id="834" dur="1" fill="hold">
                                          <p:stCondLst>
                                            <p:cond delay="0"/>
                                          </p:stCondLst>
                                        </p:cTn>
                                        <p:tgtEl>
                                          <p:spTgt spid="6">
                                            <p:graphicEl>
                                              <a:chart seriesIdx="-4" categoryIdx="136" bldStep="category"/>
                                            </p:graphicEl>
                                          </p:spTgt>
                                        </p:tgtEl>
                                        <p:attrNameLst>
                                          <p:attrName>style.visibility</p:attrName>
                                        </p:attrNameLst>
                                      </p:cBhvr>
                                      <p:to>
                                        <p:strVal val="visible"/>
                                      </p:to>
                                    </p:set>
                                    <p:animEffect transition="in" filter="fade">
                                      <p:cBhvr>
                                        <p:cTn id="835" dur="30"/>
                                        <p:tgtEl>
                                          <p:spTgt spid="6">
                                            <p:graphicEl>
                                              <a:chart seriesIdx="-4" categoryIdx="136" bldStep="category"/>
                                            </p:graphicEl>
                                          </p:spTgt>
                                        </p:tgtEl>
                                      </p:cBhvr>
                                    </p:animEffect>
                                    <p:anim calcmode="lin" valueType="num">
                                      <p:cBhvr>
                                        <p:cTn id="836" dur="30" fill="hold"/>
                                        <p:tgtEl>
                                          <p:spTgt spid="6">
                                            <p:graphicEl>
                                              <a:chart seriesIdx="-4" categoryIdx="136" bldStep="category"/>
                                            </p:graphicEl>
                                          </p:spTgt>
                                        </p:tgtEl>
                                        <p:attrNameLst>
                                          <p:attrName>ppt_x</p:attrName>
                                        </p:attrNameLst>
                                      </p:cBhvr>
                                      <p:tavLst>
                                        <p:tav tm="0">
                                          <p:val>
                                            <p:strVal val="#ppt_x"/>
                                          </p:val>
                                        </p:tav>
                                        <p:tav tm="100000">
                                          <p:val>
                                            <p:strVal val="#ppt_x"/>
                                          </p:val>
                                        </p:tav>
                                      </p:tavLst>
                                    </p:anim>
                                    <p:anim calcmode="lin" valueType="num">
                                      <p:cBhvr>
                                        <p:cTn id="837" dur="30" fill="hold"/>
                                        <p:tgtEl>
                                          <p:spTgt spid="6">
                                            <p:graphicEl>
                                              <a:chart seriesIdx="-4" categoryIdx="136" bldStep="category"/>
                                            </p:graphicEl>
                                          </p:spTgt>
                                        </p:tgtEl>
                                        <p:attrNameLst>
                                          <p:attrName>ppt_y</p:attrName>
                                        </p:attrNameLst>
                                      </p:cBhvr>
                                      <p:tavLst>
                                        <p:tav tm="0">
                                          <p:val>
                                            <p:strVal val="#ppt_y+.1"/>
                                          </p:val>
                                        </p:tav>
                                        <p:tav tm="100000">
                                          <p:val>
                                            <p:strVal val="#ppt_y"/>
                                          </p:val>
                                        </p:tav>
                                      </p:tavLst>
                                    </p:anim>
                                  </p:childTnLst>
                                </p:cTn>
                              </p:par>
                            </p:childTnLst>
                          </p:cTn>
                        </p:par>
                        <p:par>
                          <p:cTn id="838" fill="hold">
                            <p:stCondLst>
                              <p:cond delay="4420"/>
                            </p:stCondLst>
                            <p:childTnLst>
                              <p:par>
                                <p:cTn id="839" presetID="42" presetClass="entr" presetSubtype="0" fill="hold" grpId="0" nodeType="afterEffect">
                                  <p:stCondLst>
                                    <p:cond delay="0"/>
                                  </p:stCondLst>
                                  <p:childTnLst>
                                    <p:set>
                                      <p:cBhvr>
                                        <p:cTn id="840" dur="1" fill="hold">
                                          <p:stCondLst>
                                            <p:cond delay="0"/>
                                          </p:stCondLst>
                                        </p:cTn>
                                        <p:tgtEl>
                                          <p:spTgt spid="6">
                                            <p:graphicEl>
                                              <a:chart seriesIdx="-4" categoryIdx="137" bldStep="category"/>
                                            </p:graphicEl>
                                          </p:spTgt>
                                        </p:tgtEl>
                                        <p:attrNameLst>
                                          <p:attrName>style.visibility</p:attrName>
                                        </p:attrNameLst>
                                      </p:cBhvr>
                                      <p:to>
                                        <p:strVal val="visible"/>
                                      </p:to>
                                    </p:set>
                                    <p:animEffect transition="in" filter="fade">
                                      <p:cBhvr>
                                        <p:cTn id="841" dur="30"/>
                                        <p:tgtEl>
                                          <p:spTgt spid="6">
                                            <p:graphicEl>
                                              <a:chart seriesIdx="-4" categoryIdx="137" bldStep="category"/>
                                            </p:graphicEl>
                                          </p:spTgt>
                                        </p:tgtEl>
                                      </p:cBhvr>
                                    </p:animEffect>
                                    <p:anim calcmode="lin" valueType="num">
                                      <p:cBhvr>
                                        <p:cTn id="842" dur="30" fill="hold"/>
                                        <p:tgtEl>
                                          <p:spTgt spid="6">
                                            <p:graphicEl>
                                              <a:chart seriesIdx="-4" categoryIdx="137" bldStep="category"/>
                                            </p:graphicEl>
                                          </p:spTgt>
                                        </p:tgtEl>
                                        <p:attrNameLst>
                                          <p:attrName>ppt_x</p:attrName>
                                        </p:attrNameLst>
                                      </p:cBhvr>
                                      <p:tavLst>
                                        <p:tav tm="0">
                                          <p:val>
                                            <p:strVal val="#ppt_x"/>
                                          </p:val>
                                        </p:tav>
                                        <p:tav tm="100000">
                                          <p:val>
                                            <p:strVal val="#ppt_x"/>
                                          </p:val>
                                        </p:tav>
                                      </p:tavLst>
                                    </p:anim>
                                    <p:anim calcmode="lin" valueType="num">
                                      <p:cBhvr>
                                        <p:cTn id="843" dur="30" fill="hold"/>
                                        <p:tgtEl>
                                          <p:spTgt spid="6">
                                            <p:graphicEl>
                                              <a:chart seriesIdx="-4" categoryIdx="137" bldStep="category"/>
                                            </p:graphicEl>
                                          </p:spTgt>
                                        </p:tgtEl>
                                        <p:attrNameLst>
                                          <p:attrName>ppt_y</p:attrName>
                                        </p:attrNameLst>
                                      </p:cBhvr>
                                      <p:tavLst>
                                        <p:tav tm="0">
                                          <p:val>
                                            <p:strVal val="#ppt_y+.1"/>
                                          </p:val>
                                        </p:tav>
                                        <p:tav tm="100000">
                                          <p:val>
                                            <p:strVal val="#ppt_y"/>
                                          </p:val>
                                        </p:tav>
                                      </p:tavLst>
                                    </p:anim>
                                  </p:childTnLst>
                                </p:cTn>
                              </p:par>
                            </p:childTnLst>
                          </p:cTn>
                        </p:par>
                        <p:par>
                          <p:cTn id="844" fill="hold">
                            <p:stCondLst>
                              <p:cond delay="4450"/>
                            </p:stCondLst>
                            <p:childTnLst>
                              <p:par>
                                <p:cTn id="845" presetID="42" presetClass="entr" presetSubtype="0" fill="hold" grpId="0" nodeType="afterEffect">
                                  <p:stCondLst>
                                    <p:cond delay="0"/>
                                  </p:stCondLst>
                                  <p:childTnLst>
                                    <p:set>
                                      <p:cBhvr>
                                        <p:cTn id="846" dur="1" fill="hold">
                                          <p:stCondLst>
                                            <p:cond delay="0"/>
                                          </p:stCondLst>
                                        </p:cTn>
                                        <p:tgtEl>
                                          <p:spTgt spid="6">
                                            <p:graphicEl>
                                              <a:chart seriesIdx="-4" categoryIdx="138" bldStep="category"/>
                                            </p:graphicEl>
                                          </p:spTgt>
                                        </p:tgtEl>
                                        <p:attrNameLst>
                                          <p:attrName>style.visibility</p:attrName>
                                        </p:attrNameLst>
                                      </p:cBhvr>
                                      <p:to>
                                        <p:strVal val="visible"/>
                                      </p:to>
                                    </p:set>
                                    <p:animEffect transition="in" filter="fade">
                                      <p:cBhvr>
                                        <p:cTn id="847" dur="30"/>
                                        <p:tgtEl>
                                          <p:spTgt spid="6">
                                            <p:graphicEl>
                                              <a:chart seriesIdx="-4" categoryIdx="138" bldStep="category"/>
                                            </p:graphicEl>
                                          </p:spTgt>
                                        </p:tgtEl>
                                      </p:cBhvr>
                                    </p:animEffect>
                                    <p:anim calcmode="lin" valueType="num">
                                      <p:cBhvr>
                                        <p:cTn id="848" dur="30" fill="hold"/>
                                        <p:tgtEl>
                                          <p:spTgt spid="6">
                                            <p:graphicEl>
                                              <a:chart seriesIdx="-4" categoryIdx="138" bldStep="category"/>
                                            </p:graphicEl>
                                          </p:spTgt>
                                        </p:tgtEl>
                                        <p:attrNameLst>
                                          <p:attrName>ppt_x</p:attrName>
                                        </p:attrNameLst>
                                      </p:cBhvr>
                                      <p:tavLst>
                                        <p:tav tm="0">
                                          <p:val>
                                            <p:strVal val="#ppt_x"/>
                                          </p:val>
                                        </p:tav>
                                        <p:tav tm="100000">
                                          <p:val>
                                            <p:strVal val="#ppt_x"/>
                                          </p:val>
                                        </p:tav>
                                      </p:tavLst>
                                    </p:anim>
                                    <p:anim calcmode="lin" valueType="num">
                                      <p:cBhvr>
                                        <p:cTn id="849" dur="30" fill="hold"/>
                                        <p:tgtEl>
                                          <p:spTgt spid="6">
                                            <p:graphicEl>
                                              <a:chart seriesIdx="-4" categoryIdx="138" bldStep="category"/>
                                            </p:graphicEl>
                                          </p:spTgt>
                                        </p:tgtEl>
                                        <p:attrNameLst>
                                          <p:attrName>ppt_y</p:attrName>
                                        </p:attrNameLst>
                                      </p:cBhvr>
                                      <p:tavLst>
                                        <p:tav tm="0">
                                          <p:val>
                                            <p:strVal val="#ppt_y+.1"/>
                                          </p:val>
                                        </p:tav>
                                        <p:tav tm="100000">
                                          <p:val>
                                            <p:strVal val="#ppt_y"/>
                                          </p:val>
                                        </p:tav>
                                      </p:tavLst>
                                    </p:anim>
                                  </p:childTnLst>
                                </p:cTn>
                              </p:par>
                            </p:childTnLst>
                          </p:cTn>
                        </p:par>
                        <p:par>
                          <p:cTn id="850" fill="hold">
                            <p:stCondLst>
                              <p:cond delay="4480"/>
                            </p:stCondLst>
                            <p:childTnLst>
                              <p:par>
                                <p:cTn id="851" presetID="42" presetClass="entr" presetSubtype="0" fill="hold" grpId="0" nodeType="afterEffect">
                                  <p:stCondLst>
                                    <p:cond delay="0"/>
                                  </p:stCondLst>
                                  <p:childTnLst>
                                    <p:set>
                                      <p:cBhvr>
                                        <p:cTn id="852" dur="1" fill="hold">
                                          <p:stCondLst>
                                            <p:cond delay="0"/>
                                          </p:stCondLst>
                                        </p:cTn>
                                        <p:tgtEl>
                                          <p:spTgt spid="6">
                                            <p:graphicEl>
                                              <a:chart seriesIdx="-4" categoryIdx="139" bldStep="category"/>
                                            </p:graphicEl>
                                          </p:spTgt>
                                        </p:tgtEl>
                                        <p:attrNameLst>
                                          <p:attrName>style.visibility</p:attrName>
                                        </p:attrNameLst>
                                      </p:cBhvr>
                                      <p:to>
                                        <p:strVal val="visible"/>
                                      </p:to>
                                    </p:set>
                                    <p:animEffect transition="in" filter="fade">
                                      <p:cBhvr>
                                        <p:cTn id="853" dur="30"/>
                                        <p:tgtEl>
                                          <p:spTgt spid="6">
                                            <p:graphicEl>
                                              <a:chart seriesIdx="-4" categoryIdx="139" bldStep="category"/>
                                            </p:graphicEl>
                                          </p:spTgt>
                                        </p:tgtEl>
                                      </p:cBhvr>
                                    </p:animEffect>
                                    <p:anim calcmode="lin" valueType="num">
                                      <p:cBhvr>
                                        <p:cTn id="854" dur="30" fill="hold"/>
                                        <p:tgtEl>
                                          <p:spTgt spid="6">
                                            <p:graphicEl>
                                              <a:chart seriesIdx="-4" categoryIdx="139" bldStep="category"/>
                                            </p:graphicEl>
                                          </p:spTgt>
                                        </p:tgtEl>
                                        <p:attrNameLst>
                                          <p:attrName>ppt_x</p:attrName>
                                        </p:attrNameLst>
                                      </p:cBhvr>
                                      <p:tavLst>
                                        <p:tav tm="0">
                                          <p:val>
                                            <p:strVal val="#ppt_x"/>
                                          </p:val>
                                        </p:tav>
                                        <p:tav tm="100000">
                                          <p:val>
                                            <p:strVal val="#ppt_x"/>
                                          </p:val>
                                        </p:tav>
                                      </p:tavLst>
                                    </p:anim>
                                    <p:anim calcmode="lin" valueType="num">
                                      <p:cBhvr>
                                        <p:cTn id="855" dur="30" fill="hold"/>
                                        <p:tgtEl>
                                          <p:spTgt spid="6">
                                            <p:graphicEl>
                                              <a:chart seriesIdx="-4" categoryIdx="139" bldStep="category"/>
                                            </p:graphicEl>
                                          </p:spTgt>
                                        </p:tgtEl>
                                        <p:attrNameLst>
                                          <p:attrName>ppt_y</p:attrName>
                                        </p:attrNameLst>
                                      </p:cBhvr>
                                      <p:tavLst>
                                        <p:tav tm="0">
                                          <p:val>
                                            <p:strVal val="#ppt_y+.1"/>
                                          </p:val>
                                        </p:tav>
                                        <p:tav tm="100000">
                                          <p:val>
                                            <p:strVal val="#ppt_y"/>
                                          </p:val>
                                        </p:tav>
                                      </p:tavLst>
                                    </p:anim>
                                  </p:childTnLst>
                                </p:cTn>
                              </p:par>
                            </p:childTnLst>
                          </p:cTn>
                        </p:par>
                        <p:par>
                          <p:cTn id="856" fill="hold">
                            <p:stCondLst>
                              <p:cond delay="4510"/>
                            </p:stCondLst>
                            <p:childTnLst>
                              <p:par>
                                <p:cTn id="857" presetID="42" presetClass="entr" presetSubtype="0" fill="hold" grpId="0" nodeType="afterEffect">
                                  <p:stCondLst>
                                    <p:cond delay="0"/>
                                  </p:stCondLst>
                                  <p:childTnLst>
                                    <p:set>
                                      <p:cBhvr>
                                        <p:cTn id="858" dur="1" fill="hold">
                                          <p:stCondLst>
                                            <p:cond delay="0"/>
                                          </p:stCondLst>
                                        </p:cTn>
                                        <p:tgtEl>
                                          <p:spTgt spid="6">
                                            <p:graphicEl>
                                              <a:chart seriesIdx="-4" categoryIdx="140" bldStep="category"/>
                                            </p:graphicEl>
                                          </p:spTgt>
                                        </p:tgtEl>
                                        <p:attrNameLst>
                                          <p:attrName>style.visibility</p:attrName>
                                        </p:attrNameLst>
                                      </p:cBhvr>
                                      <p:to>
                                        <p:strVal val="visible"/>
                                      </p:to>
                                    </p:set>
                                    <p:animEffect transition="in" filter="fade">
                                      <p:cBhvr>
                                        <p:cTn id="859" dur="30"/>
                                        <p:tgtEl>
                                          <p:spTgt spid="6">
                                            <p:graphicEl>
                                              <a:chart seriesIdx="-4" categoryIdx="140" bldStep="category"/>
                                            </p:graphicEl>
                                          </p:spTgt>
                                        </p:tgtEl>
                                      </p:cBhvr>
                                    </p:animEffect>
                                    <p:anim calcmode="lin" valueType="num">
                                      <p:cBhvr>
                                        <p:cTn id="860" dur="30" fill="hold"/>
                                        <p:tgtEl>
                                          <p:spTgt spid="6">
                                            <p:graphicEl>
                                              <a:chart seriesIdx="-4" categoryIdx="140" bldStep="category"/>
                                            </p:graphicEl>
                                          </p:spTgt>
                                        </p:tgtEl>
                                        <p:attrNameLst>
                                          <p:attrName>ppt_x</p:attrName>
                                        </p:attrNameLst>
                                      </p:cBhvr>
                                      <p:tavLst>
                                        <p:tav tm="0">
                                          <p:val>
                                            <p:strVal val="#ppt_x"/>
                                          </p:val>
                                        </p:tav>
                                        <p:tav tm="100000">
                                          <p:val>
                                            <p:strVal val="#ppt_x"/>
                                          </p:val>
                                        </p:tav>
                                      </p:tavLst>
                                    </p:anim>
                                    <p:anim calcmode="lin" valueType="num">
                                      <p:cBhvr>
                                        <p:cTn id="861" dur="30" fill="hold"/>
                                        <p:tgtEl>
                                          <p:spTgt spid="6">
                                            <p:graphicEl>
                                              <a:chart seriesIdx="-4" categoryIdx="140" bldStep="category"/>
                                            </p:graphicEl>
                                          </p:spTgt>
                                        </p:tgtEl>
                                        <p:attrNameLst>
                                          <p:attrName>ppt_y</p:attrName>
                                        </p:attrNameLst>
                                      </p:cBhvr>
                                      <p:tavLst>
                                        <p:tav tm="0">
                                          <p:val>
                                            <p:strVal val="#ppt_y+.1"/>
                                          </p:val>
                                        </p:tav>
                                        <p:tav tm="100000">
                                          <p:val>
                                            <p:strVal val="#ppt_y"/>
                                          </p:val>
                                        </p:tav>
                                      </p:tavLst>
                                    </p:anim>
                                  </p:childTnLst>
                                </p:cTn>
                              </p:par>
                            </p:childTnLst>
                          </p:cTn>
                        </p:par>
                        <p:par>
                          <p:cTn id="862" fill="hold">
                            <p:stCondLst>
                              <p:cond delay="4540"/>
                            </p:stCondLst>
                            <p:childTnLst>
                              <p:par>
                                <p:cTn id="863" presetID="42" presetClass="entr" presetSubtype="0" fill="hold" grpId="0" nodeType="afterEffect">
                                  <p:stCondLst>
                                    <p:cond delay="0"/>
                                  </p:stCondLst>
                                  <p:childTnLst>
                                    <p:set>
                                      <p:cBhvr>
                                        <p:cTn id="864" dur="1" fill="hold">
                                          <p:stCondLst>
                                            <p:cond delay="0"/>
                                          </p:stCondLst>
                                        </p:cTn>
                                        <p:tgtEl>
                                          <p:spTgt spid="6">
                                            <p:graphicEl>
                                              <a:chart seriesIdx="-4" categoryIdx="141" bldStep="category"/>
                                            </p:graphicEl>
                                          </p:spTgt>
                                        </p:tgtEl>
                                        <p:attrNameLst>
                                          <p:attrName>style.visibility</p:attrName>
                                        </p:attrNameLst>
                                      </p:cBhvr>
                                      <p:to>
                                        <p:strVal val="visible"/>
                                      </p:to>
                                    </p:set>
                                    <p:animEffect transition="in" filter="fade">
                                      <p:cBhvr>
                                        <p:cTn id="865" dur="30"/>
                                        <p:tgtEl>
                                          <p:spTgt spid="6">
                                            <p:graphicEl>
                                              <a:chart seriesIdx="-4" categoryIdx="141" bldStep="category"/>
                                            </p:graphicEl>
                                          </p:spTgt>
                                        </p:tgtEl>
                                      </p:cBhvr>
                                    </p:animEffect>
                                    <p:anim calcmode="lin" valueType="num">
                                      <p:cBhvr>
                                        <p:cTn id="866" dur="30" fill="hold"/>
                                        <p:tgtEl>
                                          <p:spTgt spid="6">
                                            <p:graphicEl>
                                              <a:chart seriesIdx="-4" categoryIdx="141" bldStep="category"/>
                                            </p:graphicEl>
                                          </p:spTgt>
                                        </p:tgtEl>
                                        <p:attrNameLst>
                                          <p:attrName>ppt_x</p:attrName>
                                        </p:attrNameLst>
                                      </p:cBhvr>
                                      <p:tavLst>
                                        <p:tav tm="0">
                                          <p:val>
                                            <p:strVal val="#ppt_x"/>
                                          </p:val>
                                        </p:tav>
                                        <p:tav tm="100000">
                                          <p:val>
                                            <p:strVal val="#ppt_x"/>
                                          </p:val>
                                        </p:tav>
                                      </p:tavLst>
                                    </p:anim>
                                    <p:anim calcmode="lin" valueType="num">
                                      <p:cBhvr>
                                        <p:cTn id="867" dur="30" fill="hold"/>
                                        <p:tgtEl>
                                          <p:spTgt spid="6">
                                            <p:graphicEl>
                                              <a:chart seriesIdx="-4" categoryIdx="141" bldStep="category"/>
                                            </p:graphicEl>
                                          </p:spTgt>
                                        </p:tgtEl>
                                        <p:attrNameLst>
                                          <p:attrName>ppt_y</p:attrName>
                                        </p:attrNameLst>
                                      </p:cBhvr>
                                      <p:tavLst>
                                        <p:tav tm="0">
                                          <p:val>
                                            <p:strVal val="#ppt_y+.1"/>
                                          </p:val>
                                        </p:tav>
                                        <p:tav tm="100000">
                                          <p:val>
                                            <p:strVal val="#ppt_y"/>
                                          </p:val>
                                        </p:tav>
                                      </p:tavLst>
                                    </p:anim>
                                  </p:childTnLst>
                                </p:cTn>
                              </p:par>
                            </p:childTnLst>
                          </p:cTn>
                        </p:par>
                        <p:par>
                          <p:cTn id="868" fill="hold">
                            <p:stCondLst>
                              <p:cond delay="4570"/>
                            </p:stCondLst>
                            <p:childTnLst>
                              <p:par>
                                <p:cTn id="869" presetID="42" presetClass="entr" presetSubtype="0" fill="hold" grpId="0" nodeType="afterEffect">
                                  <p:stCondLst>
                                    <p:cond delay="0"/>
                                  </p:stCondLst>
                                  <p:childTnLst>
                                    <p:set>
                                      <p:cBhvr>
                                        <p:cTn id="870" dur="1" fill="hold">
                                          <p:stCondLst>
                                            <p:cond delay="0"/>
                                          </p:stCondLst>
                                        </p:cTn>
                                        <p:tgtEl>
                                          <p:spTgt spid="6">
                                            <p:graphicEl>
                                              <a:chart seriesIdx="-4" categoryIdx="142" bldStep="category"/>
                                            </p:graphicEl>
                                          </p:spTgt>
                                        </p:tgtEl>
                                        <p:attrNameLst>
                                          <p:attrName>style.visibility</p:attrName>
                                        </p:attrNameLst>
                                      </p:cBhvr>
                                      <p:to>
                                        <p:strVal val="visible"/>
                                      </p:to>
                                    </p:set>
                                    <p:animEffect transition="in" filter="fade">
                                      <p:cBhvr>
                                        <p:cTn id="871" dur="30"/>
                                        <p:tgtEl>
                                          <p:spTgt spid="6">
                                            <p:graphicEl>
                                              <a:chart seriesIdx="-4" categoryIdx="142" bldStep="category"/>
                                            </p:graphicEl>
                                          </p:spTgt>
                                        </p:tgtEl>
                                      </p:cBhvr>
                                    </p:animEffect>
                                    <p:anim calcmode="lin" valueType="num">
                                      <p:cBhvr>
                                        <p:cTn id="872" dur="30" fill="hold"/>
                                        <p:tgtEl>
                                          <p:spTgt spid="6">
                                            <p:graphicEl>
                                              <a:chart seriesIdx="-4" categoryIdx="142" bldStep="category"/>
                                            </p:graphicEl>
                                          </p:spTgt>
                                        </p:tgtEl>
                                        <p:attrNameLst>
                                          <p:attrName>ppt_x</p:attrName>
                                        </p:attrNameLst>
                                      </p:cBhvr>
                                      <p:tavLst>
                                        <p:tav tm="0">
                                          <p:val>
                                            <p:strVal val="#ppt_x"/>
                                          </p:val>
                                        </p:tav>
                                        <p:tav tm="100000">
                                          <p:val>
                                            <p:strVal val="#ppt_x"/>
                                          </p:val>
                                        </p:tav>
                                      </p:tavLst>
                                    </p:anim>
                                    <p:anim calcmode="lin" valueType="num">
                                      <p:cBhvr>
                                        <p:cTn id="873" dur="30" fill="hold"/>
                                        <p:tgtEl>
                                          <p:spTgt spid="6">
                                            <p:graphicEl>
                                              <a:chart seriesIdx="-4" categoryIdx="142" bldStep="category"/>
                                            </p:graphicEl>
                                          </p:spTgt>
                                        </p:tgtEl>
                                        <p:attrNameLst>
                                          <p:attrName>ppt_y</p:attrName>
                                        </p:attrNameLst>
                                      </p:cBhvr>
                                      <p:tavLst>
                                        <p:tav tm="0">
                                          <p:val>
                                            <p:strVal val="#ppt_y+.1"/>
                                          </p:val>
                                        </p:tav>
                                        <p:tav tm="100000">
                                          <p:val>
                                            <p:strVal val="#ppt_y"/>
                                          </p:val>
                                        </p:tav>
                                      </p:tavLst>
                                    </p:anim>
                                  </p:childTnLst>
                                </p:cTn>
                              </p:par>
                            </p:childTnLst>
                          </p:cTn>
                        </p:par>
                        <p:par>
                          <p:cTn id="874" fill="hold">
                            <p:stCondLst>
                              <p:cond delay="4600"/>
                            </p:stCondLst>
                            <p:childTnLst>
                              <p:par>
                                <p:cTn id="875" presetID="42" presetClass="entr" presetSubtype="0" fill="hold" grpId="0" nodeType="afterEffect">
                                  <p:stCondLst>
                                    <p:cond delay="0"/>
                                  </p:stCondLst>
                                  <p:childTnLst>
                                    <p:set>
                                      <p:cBhvr>
                                        <p:cTn id="876" dur="1" fill="hold">
                                          <p:stCondLst>
                                            <p:cond delay="0"/>
                                          </p:stCondLst>
                                        </p:cTn>
                                        <p:tgtEl>
                                          <p:spTgt spid="6">
                                            <p:graphicEl>
                                              <a:chart seriesIdx="-4" categoryIdx="143" bldStep="category"/>
                                            </p:graphicEl>
                                          </p:spTgt>
                                        </p:tgtEl>
                                        <p:attrNameLst>
                                          <p:attrName>style.visibility</p:attrName>
                                        </p:attrNameLst>
                                      </p:cBhvr>
                                      <p:to>
                                        <p:strVal val="visible"/>
                                      </p:to>
                                    </p:set>
                                    <p:animEffect transition="in" filter="fade">
                                      <p:cBhvr>
                                        <p:cTn id="877" dur="30"/>
                                        <p:tgtEl>
                                          <p:spTgt spid="6">
                                            <p:graphicEl>
                                              <a:chart seriesIdx="-4" categoryIdx="143" bldStep="category"/>
                                            </p:graphicEl>
                                          </p:spTgt>
                                        </p:tgtEl>
                                      </p:cBhvr>
                                    </p:animEffect>
                                    <p:anim calcmode="lin" valueType="num">
                                      <p:cBhvr>
                                        <p:cTn id="878" dur="30" fill="hold"/>
                                        <p:tgtEl>
                                          <p:spTgt spid="6">
                                            <p:graphicEl>
                                              <a:chart seriesIdx="-4" categoryIdx="143" bldStep="category"/>
                                            </p:graphicEl>
                                          </p:spTgt>
                                        </p:tgtEl>
                                        <p:attrNameLst>
                                          <p:attrName>ppt_x</p:attrName>
                                        </p:attrNameLst>
                                      </p:cBhvr>
                                      <p:tavLst>
                                        <p:tav tm="0">
                                          <p:val>
                                            <p:strVal val="#ppt_x"/>
                                          </p:val>
                                        </p:tav>
                                        <p:tav tm="100000">
                                          <p:val>
                                            <p:strVal val="#ppt_x"/>
                                          </p:val>
                                        </p:tav>
                                      </p:tavLst>
                                    </p:anim>
                                    <p:anim calcmode="lin" valueType="num">
                                      <p:cBhvr>
                                        <p:cTn id="879" dur="30" fill="hold"/>
                                        <p:tgtEl>
                                          <p:spTgt spid="6">
                                            <p:graphicEl>
                                              <a:chart seriesIdx="-4" categoryIdx="143" bldStep="category"/>
                                            </p:graphicEl>
                                          </p:spTgt>
                                        </p:tgtEl>
                                        <p:attrNameLst>
                                          <p:attrName>ppt_y</p:attrName>
                                        </p:attrNameLst>
                                      </p:cBhvr>
                                      <p:tavLst>
                                        <p:tav tm="0">
                                          <p:val>
                                            <p:strVal val="#ppt_y+.1"/>
                                          </p:val>
                                        </p:tav>
                                        <p:tav tm="100000">
                                          <p:val>
                                            <p:strVal val="#ppt_y"/>
                                          </p:val>
                                        </p:tav>
                                      </p:tavLst>
                                    </p:anim>
                                  </p:childTnLst>
                                </p:cTn>
                              </p:par>
                            </p:childTnLst>
                          </p:cTn>
                        </p:par>
                        <p:par>
                          <p:cTn id="880" fill="hold">
                            <p:stCondLst>
                              <p:cond delay="4630"/>
                            </p:stCondLst>
                            <p:childTnLst>
                              <p:par>
                                <p:cTn id="881" presetID="42" presetClass="entr" presetSubtype="0" fill="hold" grpId="0" nodeType="afterEffect">
                                  <p:stCondLst>
                                    <p:cond delay="0"/>
                                  </p:stCondLst>
                                  <p:childTnLst>
                                    <p:set>
                                      <p:cBhvr>
                                        <p:cTn id="882" dur="1" fill="hold">
                                          <p:stCondLst>
                                            <p:cond delay="0"/>
                                          </p:stCondLst>
                                        </p:cTn>
                                        <p:tgtEl>
                                          <p:spTgt spid="6">
                                            <p:graphicEl>
                                              <a:chart seriesIdx="-4" categoryIdx="144" bldStep="category"/>
                                            </p:graphicEl>
                                          </p:spTgt>
                                        </p:tgtEl>
                                        <p:attrNameLst>
                                          <p:attrName>style.visibility</p:attrName>
                                        </p:attrNameLst>
                                      </p:cBhvr>
                                      <p:to>
                                        <p:strVal val="visible"/>
                                      </p:to>
                                    </p:set>
                                    <p:animEffect transition="in" filter="fade">
                                      <p:cBhvr>
                                        <p:cTn id="883" dur="30"/>
                                        <p:tgtEl>
                                          <p:spTgt spid="6">
                                            <p:graphicEl>
                                              <a:chart seriesIdx="-4" categoryIdx="144" bldStep="category"/>
                                            </p:graphicEl>
                                          </p:spTgt>
                                        </p:tgtEl>
                                      </p:cBhvr>
                                    </p:animEffect>
                                    <p:anim calcmode="lin" valueType="num">
                                      <p:cBhvr>
                                        <p:cTn id="884" dur="30" fill="hold"/>
                                        <p:tgtEl>
                                          <p:spTgt spid="6">
                                            <p:graphicEl>
                                              <a:chart seriesIdx="-4" categoryIdx="144" bldStep="category"/>
                                            </p:graphicEl>
                                          </p:spTgt>
                                        </p:tgtEl>
                                        <p:attrNameLst>
                                          <p:attrName>ppt_x</p:attrName>
                                        </p:attrNameLst>
                                      </p:cBhvr>
                                      <p:tavLst>
                                        <p:tav tm="0">
                                          <p:val>
                                            <p:strVal val="#ppt_x"/>
                                          </p:val>
                                        </p:tav>
                                        <p:tav tm="100000">
                                          <p:val>
                                            <p:strVal val="#ppt_x"/>
                                          </p:val>
                                        </p:tav>
                                      </p:tavLst>
                                    </p:anim>
                                    <p:anim calcmode="lin" valueType="num">
                                      <p:cBhvr>
                                        <p:cTn id="885" dur="30" fill="hold"/>
                                        <p:tgtEl>
                                          <p:spTgt spid="6">
                                            <p:graphicEl>
                                              <a:chart seriesIdx="-4" categoryIdx="144" bldStep="category"/>
                                            </p:graphicEl>
                                          </p:spTgt>
                                        </p:tgtEl>
                                        <p:attrNameLst>
                                          <p:attrName>ppt_y</p:attrName>
                                        </p:attrNameLst>
                                      </p:cBhvr>
                                      <p:tavLst>
                                        <p:tav tm="0">
                                          <p:val>
                                            <p:strVal val="#ppt_y+.1"/>
                                          </p:val>
                                        </p:tav>
                                        <p:tav tm="100000">
                                          <p:val>
                                            <p:strVal val="#ppt_y"/>
                                          </p:val>
                                        </p:tav>
                                      </p:tavLst>
                                    </p:anim>
                                  </p:childTnLst>
                                </p:cTn>
                              </p:par>
                            </p:childTnLst>
                          </p:cTn>
                        </p:par>
                        <p:par>
                          <p:cTn id="886" fill="hold">
                            <p:stCondLst>
                              <p:cond delay="4660"/>
                            </p:stCondLst>
                            <p:childTnLst>
                              <p:par>
                                <p:cTn id="887" presetID="42" presetClass="entr" presetSubtype="0" fill="hold" grpId="0" nodeType="afterEffect">
                                  <p:stCondLst>
                                    <p:cond delay="0"/>
                                  </p:stCondLst>
                                  <p:childTnLst>
                                    <p:set>
                                      <p:cBhvr>
                                        <p:cTn id="888" dur="1" fill="hold">
                                          <p:stCondLst>
                                            <p:cond delay="0"/>
                                          </p:stCondLst>
                                        </p:cTn>
                                        <p:tgtEl>
                                          <p:spTgt spid="6">
                                            <p:graphicEl>
                                              <a:chart seriesIdx="-4" categoryIdx="145" bldStep="category"/>
                                            </p:graphicEl>
                                          </p:spTgt>
                                        </p:tgtEl>
                                        <p:attrNameLst>
                                          <p:attrName>style.visibility</p:attrName>
                                        </p:attrNameLst>
                                      </p:cBhvr>
                                      <p:to>
                                        <p:strVal val="visible"/>
                                      </p:to>
                                    </p:set>
                                    <p:animEffect transition="in" filter="fade">
                                      <p:cBhvr>
                                        <p:cTn id="889" dur="30"/>
                                        <p:tgtEl>
                                          <p:spTgt spid="6">
                                            <p:graphicEl>
                                              <a:chart seriesIdx="-4" categoryIdx="145" bldStep="category"/>
                                            </p:graphicEl>
                                          </p:spTgt>
                                        </p:tgtEl>
                                      </p:cBhvr>
                                    </p:animEffect>
                                    <p:anim calcmode="lin" valueType="num">
                                      <p:cBhvr>
                                        <p:cTn id="890" dur="30" fill="hold"/>
                                        <p:tgtEl>
                                          <p:spTgt spid="6">
                                            <p:graphicEl>
                                              <a:chart seriesIdx="-4" categoryIdx="145" bldStep="category"/>
                                            </p:graphicEl>
                                          </p:spTgt>
                                        </p:tgtEl>
                                        <p:attrNameLst>
                                          <p:attrName>ppt_x</p:attrName>
                                        </p:attrNameLst>
                                      </p:cBhvr>
                                      <p:tavLst>
                                        <p:tav tm="0">
                                          <p:val>
                                            <p:strVal val="#ppt_x"/>
                                          </p:val>
                                        </p:tav>
                                        <p:tav tm="100000">
                                          <p:val>
                                            <p:strVal val="#ppt_x"/>
                                          </p:val>
                                        </p:tav>
                                      </p:tavLst>
                                    </p:anim>
                                    <p:anim calcmode="lin" valueType="num">
                                      <p:cBhvr>
                                        <p:cTn id="891" dur="30" fill="hold"/>
                                        <p:tgtEl>
                                          <p:spTgt spid="6">
                                            <p:graphicEl>
                                              <a:chart seriesIdx="-4" categoryIdx="145" bldStep="category"/>
                                            </p:graphicEl>
                                          </p:spTgt>
                                        </p:tgtEl>
                                        <p:attrNameLst>
                                          <p:attrName>ppt_y</p:attrName>
                                        </p:attrNameLst>
                                      </p:cBhvr>
                                      <p:tavLst>
                                        <p:tav tm="0">
                                          <p:val>
                                            <p:strVal val="#ppt_y+.1"/>
                                          </p:val>
                                        </p:tav>
                                        <p:tav tm="100000">
                                          <p:val>
                                            <p:strVal val="#ppt_y"/>
                                          </p:val>
                                        </p:tav>
                                      </p:tavLst>
                                    </p:anim>
                                  </p:childTnLst>
                                </p:cTn>
                              </p:par>
                            </p:childTnLst>
                          </p:cTn>
                        </p:par>
                        <p:par>
                          <p:cTn id="892" fill="hold">
                            <p:stCondLst>
                              <p:cond delay="4690"/>
                            </p:stCondLst>
                            <p:childTnLst>
                              <p:par>
                                <p:cTn id="893" presetID="42" presetClass="entr" presetSubtype="0" fill="hold" grpId="0" nodeType="afterEffect">
                                  <p:stCondLst>
                                    <p:cond delay="0"/>
                                  </p:stCondLst>
                                  <p:childTnLst>
                                    <p:set>
                                      <p:cBhvr>
                                        <p:cTn id="894" dur="1" fill="hold">
                                          <p:stCondLst>
                                            <p:cond delay="0"/>
                                          </p:stCondLst>
                                        </p:cTn>
                                        <p:tgtEl>
                                          <p:spTgt spid="6">
                                            <p:graphicEl>
                                              <a:chart seriesIdx="-4" categoryIdx="146" bldStep="category"/>
                                            </p:graphicEl>
                                          </p:spTgt>
                                        </p:tgtEl>
                                        <p:attrNameLst>
                                          <p:attrName>style.visibility</p:attrName>
                                        </p:attrNameLst>
                                      </p:cBhvr>
                                      <p:to>
                                        <p:strVal val="visible"/>
                                      </p:to>
                                    </p:set>
                                    <p:animEffect transition="in" filter="fade">
                                      <p:cBhvr>
                                        <p:cTn id="895" dur="30"/>
                                        <p:tgtEl>
                                          <p:spTgt spid="6">
                                            <p:graphicEl>
                                              <a:chart seriesIdx="-4" categoryIdx="146" bldStep="category"/>
                                            </p:graphicEl>
                                          </p:spTgt>
                                        </p:tgtEl>
                                      </p:cBhvr>
                                    </p:animEffect>
                                    <p:anim calcmode="lin" valueType="num">
                                      <p:cBhvr>
                                        <p:cTn id="896" dur="30" fill="hold"/>
                                        <p:tgtEl>
                                          <p:spTgt spid="6">
                                            <p:graphicEl>
                                              <a:chart seriesIdx="-4" categoryIdx="146" bldStep="category"/>
                                            </p:graphicEl>
                                          </p:spTgt>
                                        </p:tgtEl>
                                        <p:attrNameLst>
                                          <p:attrName>ppt_x</p:attrName>
                                        </p:attrNameLst>
                                      </p:cBhvr>
                                      <p:tavLst>
                                        <p:tav tm="0">
                                          <p:val>
                                            <p:strVal val="#ppt_x"/>
                                          </p:val>
                                        </p:tav>
                                        <p:tav tm="100000">
                                          <p:val>
                                            <p:strVal val="#ppt_x"/>
                                          </p:val>
                                        </p:tav>
                                      </p:tavLst>
                                    </p:anim>
                                    <p:anim calcmode="lin" valueType="num">
                                      <p:cBhvr>
                                        <p:cTn id="897" dur="30" fill="hold"/>
                                        <p:tgtEl>
                                          <p:spTgt spid="6">
                                            <p:graphicEl>
                                              <a:chart seriesIdx="-4" categoryIdx="146" bldStep="category"/>
                                            </p:graphicEl>
                                          </p:spTgt>
                                        </p:tgtEl>
                                        <p:attrNameLst>
                                          <p:attrName>ppt_y</p:attrName>
                                        </p:attrNameLst>
                                      </p:cBhvr>
                                      <p:tavLst>
                                        <p:tav tm="0">
                                          <p:val>
                                            <p:strVal val="#ppt_y+.1"/>
                                          </p:val>
                                        </p:tav>
                                        <p:tav tm="100000">
                                          <p:val>
                                            <p:strVal val="#ppt_y"/>
                                          </p:val>
                                        </p:tav>
                                      </p:tavLst>
                                    </p:anim>
                                  </p:childTnLst>
                                </p:cTn>
                              </p:par>
                            </p:childTnLst>
                          </p:cTn>
                        </p:par>
                        <p:par>
                          <p:cTn id="898" fill="hold">
                            <p:stCondLst>
                              <p:cond delay="4720"/>
                            </p:stCondLst>
                            <p:childTnLst>
                              <p:par>
                                <p:cTn id="899" presetID="42" presetClass="entr" presetSubtype="0" fill="hold" grpId="0" nodeType="afterEffect">
                                  <p:stCondLst>
                                    <p:cond delay="0"/>
                                  </p:stCondLst>
                                  <p:childTnLst>
                                    <p:set>
                                      <p:cBhvr>
                                        <p:cTn id="900" dur="1" fill="hold">
                                          <p:stCondLst>
                                            <p:cond delay="0"/>
                                          </p:stCondLst>
                                        </p:cTn>
                                        <p:tgtEl>
                                          <p:spTgt spid="6">
                                            <p:graphicEl>
                                              <a:chart seriesIdx="-4" categoryIdx="147" bldStep="category"/>
                                            </p:graphicEl>
                                          </p:spTgt>
                                        </p:tgtEl>
                                        <p:attrNameLst>
                                          <p:attrName>style.visibility</p:attrName>
                                        </p:attrNameLst>
                                      </p:cBhvr>
                                      <p:to>
                                        <p:strVal val="visible"/>
                                      </p:to>
                                    </p:set>
                                    <p:animEffect transition="in" filter="fade">
                                      <p:cBhvr>
                                        <p:cTn id="901" dur="30"/>
                                        <p:tgtEl>
                                          <p:spTgt spid="6">
                                            <p:graphicEl>
                                              <a:chart seriesIdx="-4" categoryIdx="147" bldStep="category"/>
                                            </p:graphicEl>
                                          </p:spTgt>
                                        </p:tgtEl>
                                      </p:cBhvr>
                                    </p:animEffect>
                                    <p:anim calcmode="lin" valueType="num">
                                      <p:cBhvr>
                                        <p:cTn id="902" dur="30" fill="hold"/>
                                        <p:tgtEl>
                                          <p:spTgt spid="6">
                                            <p:graphicEl>
                                              <a:chart seriesIdx="-4" categoryIdx="147" bldStep="category"/>
                                            </p:graphicEl>
                                          </p:spTgt>
                                        </p:tgtEl>
                                        <p:attrNameLst>
                                          <p:attrName>ppt_x</p:attrName>
                                        </p:attrNameLst>
                                      </p:cBhvr>
                                      <p:tavLst>
                                        <p:tav tm="0">
                                          <p:val>
                                            <p:strVal val="#ppt_x"/>
                                          </p:val>
                                        </p:tav>
                                        <p:tav tm="100000">
                                          <p:val>
                                            <p:strVal val="#ppt_x"/>
                                          </p:val>
                                        </p:tav>
                                      </p:tavLst>
                                    </p:anim>
                                    <p:anim calcmode="lin" valueType="num">
                                      <p:cBhvr>
                                        <p:cTn id="903" dur="30" fill="hold"/>
                                        <p:tgtEl>
                                          <p:spTgt spid="6">
                                            <p:graphicEl>
                                              <a:chart seriesIdx="-4" categoryIdx="147" bldStep="category"/>
                                            </p:graphicEl>
                                          </p:spTgt>
                                        </p:tgtEl>
                                        <p:attrNameLst>
                                          <p:attrName>ppt_y</p:attrName>
                                        </p:attrNameLst>
                                      </p:cBhvr>
                                      <p:tavLst>
                                        <p:tav tm="0">
                                          <p:val>
                                            <p:strVal val="#ppt_y+.1"/>
                                          </p:val>
                                        </p:tav>
                                        <p:tav tm="100000">
                                          <p:val>
                                            <p:strVal val="#ppt_y"/>
                                          </p:val>
                                        </p:tav>
                                      </p:tavLst>
                                    </p:anim>
                                  </p:childTnLst>
                                </p:cTn>
                              </p:par>
                            </p:childTnLst>
                          </p:cTn>
                        </p:par>
                        <p:par>
                          <p:cTn id="904" fill="hold">
                            <p:stCondLst>
                              <p:cond delay="4750"/>
                            </p:stCondLst>
                            <p:childTnLst>
                              <p:par>
                                <p:cTn id="905" presetID="42" presetClass="entr" presetSubtype="0" fill="hold" grpId="0" nodeType="afterEffect">
                                  <p:stCondLst>
                                    <p:cond delay="0"/>
                                  </p:stCondLst>
                                  <p:childTnLst>
                                    <p:set>
                                      <p:cBhvr>
                                        <p:cTn id="906" dur="1" fill="hold">
                                          <p:stCondLst>
                                            <p:cond delay="0"/>
                                          </p:stCondLst>
                                        </p:cTn>
                                        <p:tgtEl>
                                          <p:spTgt spid="6">
                                            <p:graphicEl>
                                              <a:chart seriesIdx="-4" categoryIdx="148" bldStep="category"/>
                                            </p:graphicEl>
                                          </p:spTgt>
                                        </p:tgtEl>
                                        <p:attrNameLst>
                                          <p:attrName>style.visibility</p:attrName>
                                        </p:attrNameLst>
                                      </p:cBhvr>
                                      <p:to>
                                        <p:strVal val="visible"/>
                                      </p:to>
                                    </p:set>
                                    <p:animEffect transition="in" filter="fade">
                                      <p:cBhvr>
                                        <p:cTn id="907" dur="30"/>
                                        <p:tgtEl>
                                          <p:spTgt spid="6">
                                            <p:graphicEl>
                                              <a:chart seriesIdx="-4" categoryIdx="148" bldStep="category"/>
                                            </p:graphicEl>
                                          </p:spTgt>
                                        </p:tgtEl>
                                      </p:cBhvr>
                                    </p:animEffect>
                                    <p:anim calcmode="lin" valueType="num">
                                      <p:cBhvr>
                                        <p:cTn id="908" dur="30" fill="hold"/>
                                        <p:tgtEl>
                                          <p:spTgt spid="6">
                                            <p:graphicEl>
                                              <a:chart seriesIdx="-4" categoryIdx="148" bldStep="category"/>
                                            </p:graphicEl>
                                          </p:spTgt>
                                        </p:tgtEl>
                                        <p:attrNameLst>
                                          <p:attrName>ppt_x</p:attrName>
                                        </p:attrNameLst>
                                      </p:cBhvr>
                                      <p:tavLst>
                                        <p:tav tm="0">
                                          <p:val>
                                            <p:strVal val="#ppt_x"/>
                                          </p:val>
                                        </p:tav>
                                        <p:tav tm="100000">
                                          <p:val>
                                            <p:strVal val="#ppt_x"/>
                                          </p:val>
                                        </p:tav>
                                      </p:tavLst>
                                    </p:anim>
                                    <p:anim calcmode="lin" valueType="num">
                                      <p:cBhvr>
                                        <p:cTn id="909" dur="30" fill="hold"/>
                                        <p:tgtEl>
                                          <p:spTgt spid="6">
                                            <p:graphicEl>
                                              <a:chart seriesIdx="-4" categoryIdx="148" bldStep="category"/>
                                            </p:graphicEl>
                                          </p:spTgt>
                                        </p:tgtEl>
                                        <p:attrNameLst>
                                          <p:attrName>ppt_y</p:attrName>
                                        </p:attrNameLst>
                                      </p:cBhvr>
                                      <p:tavLst>
                                        <p:tav tm="0">
                                          <p:val>
                                            <p:strVal val="#ppt_y+.1"/>
                                          </p:val>
                                        </p:tav>
                                        <p:tav tm="100000">
                                          <p:val>
                                            <p:strVal val="#ppt_y"/>
                                          </p:val>
                                        </p:tav>
                                      </p:tavLst>
                                    </p:anim>
                                  </p:childTnLst>
                                </p:cTn>
                              </p:par>
                            </p:childTnLst>
                          </p:cTn>
                        </p:par>
                        <p:par>
                          <p:cTn id="910" fill="hold">
                            <p:stCondLst>
                              <p:cond delay="4780"/>
                            </p:stCondLst>
                            <p:childTnLst>
                              <p:par>
                                <p:cTn id="911" presetID="42" presetClass="entr" presetSubtype="0" fill="hold" grpId="0" nodeType="afterEffect">
                                  <p:stCondLst>
                                    <p:cond delay="0"/>
                                  </p:stCondLst>
                                  <p:childTnLst>
                                    <p:set>
                                      <p:cBhvr>
                                        <p:cTn id="912" dur="1" fill="hold">
                                          <p:stCondLst>
                                            <p:cond delay="0"/>
                                          </p:stCondLst>
                                        </p:cTn>
                                        <p:tgtEl>
                                          <p:spTgt spid="6">
                                            <p:graphicEl>
                                              <a:chart seriesIdx="-4" categoryIdx="149" bldStep="category"/>
                                            </p:graphicEl>
                                          </p:spTgt>
                                        </p:tgtEl>
                                        <p:attrNameLst>
                                          <p:attrName>style.visibility</p:attrName>
                                        </p:attrNameLst>
                                      </p:cBhvr>
                                      <p:to>
                                        <p:strVal val="visible"/>
                                      </p:to>
                                    </p:set>
                                    <p:animEffect transition="in" filter="fade">
                                      <p:cBhvr>
                                        <p:cTn id="913" dur="30"/>
                                        <p:tgtEl>
                                          <p:spTgt spid="6">
                                            <p:graphicEl>
                                              <a:chart seriesIdx="-4" categoryIdx="149" bldStep="category"/>
                                            </p:graphicEl>
                                          </p:spTgt>
                                        </p:tgtEl>
                                      </p:cBhvr>
                                    </p:animEffect>
                                    <p:anim calcmode="lin" valueType="num">
                                      <p:cBhvr>
                                        <p:cTn id="914" dur="30" fill="hold"/>
                                        <p:tgtEl>
                                          <p:spTgt spid="6">
                                            <p:graphicEl>
                                              <a:chart seriesIdx="-4" categoryIdx="149" bldStep="category"/>
                                            </p:graphicEl>
                                          </p:spTgt>
                                        </p:tgtEl>
                                        <p:attrNameLst>
                                          <p:attrName>ppt_x</p:attrName>
                                        </p:attrNameLst>
                                      </p:cBhvr>
                                      <p:tavLst>
                                        <p:tav tm="0">
                                          <p:val>
                                            <p:strVal val="#ppt_x"/>
                                          </p:val>
                                        </p:tav>
                                        <p:tav tm="100000">
                                          <p:val>
                                            <p:strVal val="#ppt_x"/>
                                          </p:val>
                                        </p:tav>
                                      </p:tavLst>
                                    </p:anim>
                                    <p:anim calcmode="lin" valueType="num">
                                      <p:cBhvr>
                                        <p:cTn id="915" dur="30" fill="hold"/>
                                        <p:tgtEl>
                                          <p:spTgt spid="6">
                                            <p:graphicEl>
                                              <a:chart seriesIdx="-4" categoryIdx="149" bldStep="category"/>
                                            </p:graphicEl>
                                          </p:spTgt>
                                        </p:tgtEl>
                                        <p:attrNameLst>
                                          <p:attrName>ppt_y</p:attrName>
                                        </p:attrNameLst>
                                      </p:cBhvr>
                                      <p:tavLst>
                                        <p:tav tm="0">
                                          <p:val>
                                            <p:strVal val="#ppt_y+.1"/>
                                          </p:val>
                                        </p:tav>
                                        <p:tav tm="100000">
                                          <p:val>
                                            <p:strVal val="#ppt_y"/>
                                          </p:val>
                                        </p:tav>
                                      </p:tavLst>
                                    </p:anim>
                                  </p:childTnLst>
                                </p:cTn>
                              </p:par>
                            </p:childTnLst>
                          </p:cTn>
                        </p:par>
                        <p:par>
                          <p:cTn id="916" fill="hold">
                            <p:stCondLst>
                              <p:cond delay="4810"/>
                            </p:stCondLst>
                            <p:childTnLst>
                              <p:par>
                                <p:cTn id="917" presetID="42" presetClass="entr" presetSubtype="0" fill="hold" grpId="0" nodeType="afterEffect">
                                  <p:stCondLst>
                                    <p:cond delay="0"/>
                                  </p:stCondLst>
                                  <p:childTnLst>
                                    <p:set>
                                      <p:cBhvr>
                                        <p:cTn id="918" dur="1" fill="hold">
                                          <p:stCondLst>
                                            <p:cond delay="0"/>
                                          </p:stCondLst>
                                        </p:cTn>
                                        <p:tgtEl>
                                          <p:spTgt spid="6">
                                            <p:graphicEl>
                                              <a:chart seriesIdx="-4" categoryIdx="150" bldStep="category"/>
                                            </p:graphicEl>
                                          </p:spTgt>
                                        </p:tgtEl>
                                        <p:attrNameLst>
                                          <p:attrName>style.visibility</p:attrName>
                                        </p:attrNameLst>
                                      </p:cBhvr>
                                      <p:to>
                                        <p:strVal val="visible"/>
                                      </p:to>
                                    </p:set>
                                    <p:animEffect transition="in" filter="fade">
                                      <p:cBhvr>
                                        <p:cTn id="919" dur="30"/>
                                        <p:tgtEl>
                                          <p:spTgt spid="6">
                                            <p:graphicEl>
                                              <a:chart seriesIdx="-4" categoryIdx="150" bldStep="category"/>
                                            </p:graphicEl>
                                          </p:spTgt>
                                        </p:tgtEl>
                                      </p:cBhvr>
                                    </p:animEffect>
                                    <p:anim calcmode="lin" valueType="num">
                                      <p:cBhvr>
                                        <p:cTn id="920" dur="30" fill="hold"/>
                                        <p:tgtEl>
                                          <p:spTgt spid="6">
                                            <p:graphicEl>
                                              <a:chart seriesIdx="-4" categoryIdx="150" bldStep="category"/>
                                            </p:graphicEl>
                                          </p:spTgt>
                                        </p:tgtEl>
                                        <p:attrNameLst>
                                          <p:attrName>ppt_x</p:attrName>
                                        </p:attrNameLst>
                                      </p:cBhvr>
                                      <p:tavLst>
                                        <p:tav tm="0">
                                          <p:val>
                                            <p:strVal val="#ppt_x"/>
                                          </p:val>
                                        </p:tav>
                                        <p:tav tm="100000">
                                          <p:val>
                                            <p:strVal val="#ppt_x"/>
                                          </p:val>
                                        </p:tav>
                                      </p:tavLst>
                                    </p:anim>
                                    <p:anim calcmode="lin" valueType="num">
                                      <p:cBhvr>
                                        <p:cTn id="921" dur="30" fill="hold"/>
                                        <p:tgtEl>
                                          <p:spTgt spid="6">
                                            <p:graphicEl>
                                              <a:chart seriesIdx="-4" categoryIdx="150" bldStep="category"/>
                                            </p:graphicEl>
                                          </p:spTgt>
                                        </p:tgtEl>
                                        <p:attrNameLst>
                                          <p:attrName>ppt_y</p:attrName>
                                        </p:attrNameLst>
                                      </p:cBhvr>
                                      <p:tavLst>
                                        <p:tav tm="0">
                                          <p:val>
                                            <p:strVal val="#ppt_y+.1"/>
                                          </p:val>
                                        </p:tav>
                                        <p:tav tm="100000">
                                          <p:val>
                                            <p:strVal val="#ppt_y"/>
                                          </p:val>
                                        </p:tav>
                                      </p:tavLst>
                                    </p:anim>
                                  </p:childTnLst>
                                </p:cTn>
                              </p:par>
                            </p:childTnLst>
                          </p:cTn>
                        </p:par>
                        <p:par>
                          <p:cTn id="922" fill="hold">
                            <p:stCondLst>
                              <p:cond delay="4840"/>
                            </p:stCondLst>
                            <p:childTnLst>
                              <p:par>
                                <p:cTn id="923" presetID="42" presetClass="entr" presetSubtype="0" fill="hold" grpId="0" nodeType="afterEffect">
                                  <p:stCondLst>
                                    <p:cond delay="0"/>
                                  </p:stCondLst>
                                  <p:childTnLst>
                                    <p:set>
                                      <p:cBhvr>
                                        <p:cTn id="924" dur="1" fill="hold">
                                          <p:stCondLst>
                                            <p:cond delay="0"/>
                                          </p:stCondLst>
                                        </p:cTn>
                                        <p:tgtEl>
                                          <p:spTgt spid="6">
                                            <p:graphicEl>
                                              <a:chart seriesIdx="-4" categoryIdx="151" bldStep="category"/>
                                            </p:graphicEl>
                                          </p:spTgt>
                                        </p:tgtEl>
                                        <p:attrNameLst>
                                          <p:attrName>style.visibility</p:attrName>
                                        </p:attrNameLst>
                                      </p:cBhvr>
                                      <p:to>
                                        <p:strVal val="visible"/>
                                      </p:to>
                                    </p:set>
                                    <p:animEffect transition="in" filter="fade">
                                      <p:cBhvr>
                                        <p:cTn id="925" dur="30"/>
                                        <p:tgtEl>
                                          <p:spTgt spid="6">
                                            <p:graphicEl>
                                              <a:chart seriesIdx="-4" categoryIdx="151" bldStep="category"/>
                                            </p:graphicEl>
                                          </p:spTgt>
                                        </p:tgtEl>
                                      </p:cBhvr>
                                    </p:animEffect>
                                    <p:anim calcmode="lin" valueType="num">
                                      <p:cBhvr>
                                        <p:cTn id="926" dur="30" fill="hold"/>
                                        <p:tgtEl>
                                          <p:spTgt spid="6">
                                            <p:graphicEl>
                                              <a:chart seriesIdx="-4" categoryIdx="151" bldStep="category"/>
                                            </p:graphicEl>
                                          </p:spTgt>
                                        </p:tgtEl>
                                        <p:attrNameLst>
                                          <p:attrName>ppt_x</p:attrName>
                                        </p:attrNameLst>
                                      </p:cBhvr>
                                      <p:tavLst>
                                        <p:tav tm="0">
                                          <p:val>
                                            <p:strVal val="#ppt_x"/>
                                          </p:val>
                                        </p:tav>
                                        <p:tav tm="100000">
                                          <p:val>
                                            <p:strVal val="#ppt_x"/>
                                          </p:val>
                                        </p:tav>
                                      </p:tavLst>
                                    </p:anim>
                                    <p:anim calcmode="lin" valueType="num">
                                      <p:cBhvr>
                                        <p:cTn id="927" dur="30" fill="hold"/>
                                        <p:tgtEl>
                                          <p:spTgt spid="6">
                                            <p:graphicEl>
                                              <a:chart seriesIdx="-4" categoryIdx="151" bldStep="category"/>
                                            </p:graphicEl>
                                          </p:spTgt>
                                        </p:tgtEl>
                                        <p:attrNameLst>
                                          <p:attrName>ppt_y</p:attrName>
                                        </p:attrNameLst>
                                      </p:cBhvr>
                                      <p:tavLst>
                                        <p:tav tm="0">
                                          <p:val>
                                            <p:strVal val="#ppt_y+.1"/>
                                          </p:val>
                                        </p:tav>
                                        <p:tav tm="100000">
                                          <p:val>
                                            <p:strVal val="#ppt_y"/>
                                          </p:val>
                                        </p:tav>
                                      </p:tavLst>
                                    </p:anim>
                                  </p:childTnLst>
                                </p:cTn>
                              </p:par>
                            </p:childTnLst>
                          </p:cTn>
                        </p:par>
                        <p:par>
                          <p:cTn id="928" fill="hold">
                            <p:stCondLst>
                              <p:cond delay="4870"/>
                            </p:stCondLst>
                            <p:childTnLst>
                              <p:par>
                                <p:cTn id="929" presetID="42" presetClass="entr" presetSubtype="0" fill="hold" grpId="0" nodeType="afterEffect">
                                  <p:stCondLst>
                                    <p:cond delay="0"/>
                                  </p:stCondLst>
                                  <p:childTnLst>
                                    <p:set>
                                      <p:cBhvr>
                                        <p:cTn id="930" dur="1" fill="hold">
                                          <p:stCondLst>
                                            <p:cond delay="0"/>
                                          </p:stCondLst>
                                        </p:cTn>
                                        <p:tgtEl>
                                          <p:spTgt spid="6">
                                            <p:graphicEl>
                                              <a:chart seriesIdx="-4" categoryIdx="152" bldStep="category"/>
                                            </p:graphicEl>
                                          </p:spTgt>
                                        </p:tgtEl>
                                        <p:attrNameLst>
                                          <p:attrName>style.visibility</p:attrName>
                                        </p:attrNameLst>
                                      </p:cBhvr>
                                      <p:to>
                                        <p:strVal val="visible"/>
                                      </p:to>
                                    </p:set>
                                    <p:animEffect transition="in" filter="fade">
                                      <p:cBhvr>
                                        <p:cTn id="931" dur="30"/>
                                        <p:tgtEl>
                                          <p:spTgt spid="6">
                                            <p:graphicEl>
                                              <a:chart seriesIdx="-4" categoryIdx="152" bldStep="category"/>
                                            </p:graphicEl>
                                          </p:spTgt>
                                        </p:tgtEl>
                                      </p:cBhvr>
                                    </p:animEffect>
                                    <p:anim calcmode="lin" valueType="num">
                                      <p:cBhvr>
                                        <p:cTn id="932" dur="30" fill="hold"/>
                                        <p:tgtEl>
                                          <p:spTgt spid="6">
                                            <p:graphicEl>
                                              <a:chart seriesIdx="-4" categoryIdx="152" bldStep="category"/>
                                            </p:graphicEl>
                                          </p:spTgt>
                                        </p:tgtEl>
                                        <p:attrNameLst>
                                          <p:attrName>ppt_x</p:attrName>
                                        </p:attrNameLst>
                                      </p:cBhvr>
                                      <p:tavLst>
                                        <p:tav tm="0">
                                          <p:val>
                                            <p:strVal val="#ppt_x"/>
                                          </p:val>
                                        </p:tav>
                                        <p:tav tm="100000">
                                          <p:val>
                                            <p:strVal val="#ppt_x"/>
                                          </p:val>
                                        </p:tav>
                                      </p:tavLst>
                                    </p:anim>
                                    <p:anim calcmode="lin" valueType="num">
                                      <p:cBhvr>
                                        <p:cTn id="933" dur="30" fill="hold"/>
                                        <p:tgtEl>
                                          <p:spTgt spid="6">
                                            <p:graphicEl>
                                              <a:chart seriesIdx="-4" categoryIdx="152" bldStep="category"/>
                                            </p:graphicEl>
                                          </p:spTgt>
                                        </p:tgtEl>
                                        <p:attrNameLst>
                                          <p:attrName>ppt_y</p:attrName>
                                        </p:attrNameLst>
                                      </p:cBhvr>
                                      <p:tavLst>
                                        <p:tav tm="0">
                                          <p:val>
                                            <p:strVal val="#ppt_y+.1"/>
                                          </p:val>
                                        </p:tav>
                                        <p:tav tm="100000">
                                          <p:val>
                                            <p:strVal val="#ppt_y"/>
                                          </p:val>
                                        </p:tav>
                                      </p:tavLst>
                                    </p:anim>
                                  </p:childTnLst>
                                </p:cTn>
                              </p:par>
                            </p:childTnLst>
                          </p:cTn>
                        </p:par>
                        <p:par>
                          <p:cTn id="934" fill="hold">
                            <p:stCondLst>
                              <p:cond delay="4900"/>
                            </p:stCondLst>
                            <p:childTnLst>
                              <p:par>
                                <p:cTn id="935" presetID="42" presetClass="entr" presetSubtype="0" fill="hold" grpId="0" nodeType="afterEffect">
                                  <p:stCondLst>
                                    <p:cond delay="0"/>
                                  </p:stCondLst>
                                  <p:childTnLst>
                                    <p:set>
                                      <p:cBhvr>
                                        <p:cTn id="936" dur="1" fill="hold">
                                          <p:stCondLst>
                                            <p:cond delay="0"/>
                                          </p:stCondLst>
                                        </p:cTn>
                                        <p:tgtEl>
                                          <p:spTgt spid="6">
                                            <p:graphicEl>
                                              <a:chart seriesIdx="-4" categoryIdx="153" bldStep="category"/>
                                            </p:graphicEl>
                                          </p:spTgt>
                                        </p:tgtEl>
                                        <p:attrNameLst>
                                          <p:attrName>style.visibility</p:attrName>
                                        </p:attrNameLst>
                                      </p:cBhvr>
                                      <p:to>
                                        <p:strVal val="visible"/>
                                      </p:to>
                                    </p:set>
                                    <p:animEffect transition="in" filter="fade">
                                      <p:cBhvr>
                                        <p:cTn id="937" dur="30"/>
                                        <p:tgtEl>
                                          <p:spTgt spid="6">
                                            <p:graphicEl>
                                              <a:chart seriesIdx="-4" categoryIdx="153" bldStep="category"/>
                                            </p:graphicEl>
                                          </p:spTgt>
                                        </p:tgtEl>
                                      </p:cBhvr>
                                    </p:animEffect>
                                    <p:anim calcmode="lin" valueType="num">
                                      <p:cBhvr>
                                        <p:cTn id="938" dur="30" fill="hold"/>
                                        <p:tgtEl>
                                          <p:spTgt spid="6">
                                            <p:graphicEl>
                                              <a:chart seriesIdx="-4" categoryIdx="153" bldStep="category"/>
                                            </p:graphicEl>
                                          </p:spTgt>
                                        </p:tgtEl>
                                        <p:attrNameLst>
                                          <p:attrName>ppt_x</p:attrName>
                                        </p:attrNameLst>
                                      </p:cBhvr>
                                      <p:tavLst>
                                        <p:tav tm="0">
                                          <p:val>
                                            <p:strVal val="#ppt_x"/>
                                          </p:val>
                                        </p:tav>
                                        <p:tav tm="100000">
                                          <p:val>
                                            <p:strVal val="#ppt_x"/>
                                          </p:val>
                                        </p:tav>
                                      </p:tavLst>
                                    </p:anim>
                                    <p:anim calcmode="lin" valueType="num">
                                      <p:cBhvr>
                                        <p:cTn id="939" dur="30" fill="hold"/>
                                        <p:tgtEl>
                                          <p:spTgt spid="6">
                                            <p:graphicEl>
                                              <a:chart seriesIdx="-4" categoryIdx="153" bldStep="category"/>
                                            </p:graphicEl>
                                          </p:spTgt>
                                        </p:tgtEl>
                                        <p:attrNameLst>
                                          <p:attrName>ppt_y</p:attrName>
                                        </p:attrNameLst>
                                      </p:cBhvr>
                                      <p:tavLst>
                                        <p:tav tm="0">
                                          <p:val>
                                            <p:strVal val="#ppt_y+.1"/>
                                          </p:val>
                                        </p:tav>
                                        <p:tav tm="100000">
                                          <p:val>
                                            <p:strVal val="#ppt_y"/>
                                          </p:val>
                                        </p:tav>
                                      </p:tavLst>
                                    </p:anim>
                                  </p:childTnLst>
                                </p:cTn>
                              </p:par>
                            </p:childTnLst>
                          </p:cTn>
                        </p:par>
                        <p:par>
                          <p:cTn id="940" fill="hold">
                            <p:stCondLst>
                              <p:cond delay="4930"/>
                            </p:stCondLst>
                            <p:childTnLst>
                              <p:par>
                                <p:cTn id="941" presetID="42" presetClass="entr" presetSubtype="0" fill="hold" grpId="0" nodeType="afterEffect">
                                  <p:stCondLst>
                                    <p:cond delay="0"/>
                                  </p:stCondLst>
                                  <p:childTnLst>
                                    <p:set>
                                      <p:cBhvr>
                                        <p:cTn id="942" dur="1" fill="hold">
                                          <p:stCondLst>
                                            <p:cond delay="0"/>
                                          </p:stCondLst>
                                        </p:cTn>
                                        <p:tgtEl>
                                          <p:spTgt spid="6">
                                            <p:graphicEl>
                                              <a:chart seriesIdx="-4" categoryIdx="154" bldStep="category"/>
                                            </p:graphicEl>
                                          </p:spTgt>
                                        </p:tgtEl>
                                        <p:attrNameLst>
                                          <p:attrName>style.visibility</p:attrName>
                                        </p:attrNameLst>
                                      </p:cBhvr>
                                      <p:to>
                                        <p:strVal val="visible"/>
                                      </p:to>
                                    </p:set>
                                    <p:animEffect transition="in" filter="fade">
                                      <p:cBhvr>
                                        <p:cTn id="943" dur="30"/>
                                        <p:tgtEl>
                                          <p:spTgt spid="6">
                                            <p:graphicEl>
                                              <a:chart seriesIdx="-4" categoryIdx="154" bldStep="category"/>
                                            </p:graphicEl>
                                          </p:spTgt>
                                        </p:tgtEl>
                                      </p:cBhvr>
                                    </p:animEffect>
                                    <p:anim calcmode="lin" valueType="num">
                                      <p:cBhvr>
                                        <p:cTn id="944" dur="30" fill="hold"/>
                                        <p:tgtEl>
                                          <p:spTgt spid="6">
                                            <p:graphicEl>
                                              <a:chart seriesIdx="-4" categoryIdx="154" bldStep="category"/>
                                            </p:graphicEl>
                                          </p:spTgt>
                                        </p:tgtEl>
                                        <p:attrNameLst>
                                          <p:attrName>ppt_x</p:attrName>
                                        </p:attrNameLst>
                                      </p:cBhvr>
                                      <p:tavLst>
                                        <p:tav tm="0">
                                          <p:val>
                                            <p:strVal val="#ppt_x"/>
                                          </p:val>
                                        </p:tav>
                                        <p:tav tm="100000">
                                          <p:val>
                                            <p:strVal val="#ppt_x"/>
                                          </p:val>
                                        </p:tav>
                                      </p:tavLst>
                                    </p:anim>
                                    <p:anim calcmode="lin" valueType="num">
                                      <p:cBhvr>
                                        <p:cTn id="945" dur="30" fill="hold"/>
                                        <p:tgtEl>
                                          <p:spTgt spid="6">
                                            <p:graphicEl>
                                              <a:chart seriesIdx="-4" categoryIdx="154" bldStep="category"/>
                                            </p:graphicEl>
                                          </p:spTgt>
                                        </p:tgtEl>
                                        <p:attrNameLst>
                                          <p:attrName>ppt_y</p:attrName>
                                        </p:attrNameLst>
                                      </p:cBhvr>
                                      <p:tavLst>
                                        <p:tav tm="0">
                                          <p:val>
                                            <p:strVal val="#ppt_y+.1"/>
                                          </p:val>
                                        </p:tav>
                                        <p:tav tm="100000">
                                          <p:val>
                                            <p:strVal val="#ppt_y"/>
                                          </p:val>
                                        </p:tav>
                                      </p:tavLst>
                                    </p:anim>
                                  </p:childTnLst>
                                </p:cTn>
                              </p:par>
                            </p:childTnLst>
                          </p:cTn>
                        </p:par>
                        <p:par>
                          <p:cTn id="946" fill="hold">
                            <p:stCondLst>
                              <p:cond delay="4960"/>
                            </p:stCondLst>
                            <p:childTnLst>
                              <p:par>
                                <p:cTn id="947" presetID="42" presetClass="entr" presetSubtype="0" fill="hold" grpId="0" nodeType="afterEffect">
                                  <p:stCondLst>
                                    <p:cond delay="0"/>
                                  </p:stCondLst>
                                  <p:childTnLst>
                                    <p:set>
                                      <p:cBhvr>
                                        <p:cTn id="948" dur="1" fill="hold">
                                          <p:stCondLst>
                                            <p:cond delay="0"/>
                                          </p:stCondLst>
                                        </p:cTn>
                                        <p:tgtEl>
                                          <p:spTgt spid="6">
                                            <p:graphicEl>
                                              <a:chart seriesIdx="-4" categoryIdx="155" bldStep="category"/>
                                            </p:graphicEl>
                                          </p:spTgt>
                                        </p:tgtEl>
                                        <p:attrNameLst>
                                          <p:attrName>style.visibility</p:attrName>
                                        </p:attrNameLst>
                                      </p:cBhvr>
                                      <p:to>
                                        <p:strVal val="visible"/>
                                      </p:to>
                                    </p:set>
                                    <p:animEffect transition="in" filter="fade">
                                      <p:cBhvr>
                                        <p:cTn id="949" dur="30"/>
                                        <p:tgtEl>
                                          <p:spTgt spid="6">
                                            <p:graphicEl>
                                              <a:chart seriesIdx="-4" categoryIdx="155" bldStep="category"/>
                                            </p:graphicEl>
                                          </p:spTgt>
                                        </p:tgtEl>
                                      </p:cBhvr>
                                    </p:animEffect>
                                    <p:anim calcmode="lin" valueType="num">
                                      <p:cBhvr>
                                        <p:cTn id="950" dur="30" fill="hold"/>
                                        <p:tgtEl>
                                          <p:spTgt spid="6">
                                            <p:graphicEl>
                                              <a:chart seriesIdx="-4" categoryIdx="155" bldStep="category"/>
                                            </p:graphicEl>
                                          </p:spTgt>
                                        </p:tgtEl>
                                        <p:attrNameLst>
                                          <p:attrName>ppt_x</p:attrName>
                                        </p:attrNameLst>
                                      </p:cBhvr>
                                      <p:tavLst>
                                        <p:tav tm="0">
                                          <p:val>
                                            <p:strVal val="#ppt_x"/>
                                          </p:val>
                                        </p:tav>
                                        <p:tav tm="100000">
                                          <p:val>
                                            <p:strVal val="#ppt_x"/>
                                          </p:val>
                                        </p:tav>
                                      </p:tavLst>
                                    </p:anim>
                                    <p:anim calcmode="lin" valueType="num">
                                      <p:cBhvr>
                                        <p:cTn id="951" dur="30" fill="hold"/>
                                        <p:tgtEl>
                                          <p:spTgt spid="6">
                                            <p:graphicEl>
                                              <a:chart seriesIdx="-4" categoryIdx="155" bldStep="category"/>
                                            </p:graphicEl>
                                          </p:spTgt>
                                        </p:tgtEl>
                                        <p:attrNameLst>
                                          <p:attrName>ppt_y</p:attrName>
                                        </p:attrNameLst>
                                      </p:cBhvr>
                                      <p:tavLst>
                                        <p:tav tm="0">
                                          <p:val>
                                            <p:strVal val="#ppt_y+.1"/>
                                          </p:val>
                                        </p:tav>
                                        <p:tav tm="100000">
                                          <p:val>
                                            <p:strVal val="#ppt_y"/>
                                          </p:val>
                                        </p:tav>
                                      </p:tavLst>
                                    </p:anim>
                                  </p:childTnLst>
                                </p:cTn>
                              </p:par>
                            </p:childTnLst>
                          </p:cTn>
                        </p:par>
                        <p:par>
                          <p:cTn id="952" fill="hold">
                            <p:stCondLst>
                              <p:cond delay="4990"/>
                            </p:stCondLst>
                            <p:childTnLst>
                              <p:par>
                                <p:cTn id="953" presetID="42" presetClass="entr" presetSubtype="0" fill="hold" grpId="0" nodeType="afterEffect">
                                  <p:stCondLst>
                                    <p:cond delay="0"/>
                                  </p:stCondLst>
                                  <p:childTnLst>
                                    <p:set>
                                      <p:cBhvr>
                                        <p:cTn id="954" dur="1" fill="hold">
                                          <p:stCondLst>
                                            <p:cond delay="0"/>
                                          </p:stCondLst>
                                        </p:cTn>
                                        <p:tgtEl>
                                          <p:spTgt spid="6">
                                            <p:graphicEl>
                                              <a:chart seriesIdx="-4" categoryIdx="156" bldStep="category"/>
                                            </p:graphicEl>
                                          </p:spTgt>
                                        </p:tgtEl>
                                        <p:attrNameLst>
                                          <p:attrName>style.visibility</p:attrName>
                                        </p:attrNameLst>
                                      </p:cBhvr>
                                      <p:to>
                                        <p:strVal val="visible"/>
                                      </p:to>
                                    </p:set>
                                    <p:animEffect transition="in" filter="fade">
                                      <p:cBhvr>
                                        <p:cTn id="955" dur="30"/>
                                        <p:tgtEl>
                                          <p:spTgt spid="6">
                                            <p:graphicEl>
                                              <a:chart seriesIdx="-4" categoryIdx="156" bldStep="category"/>
                                            </p:graphicEl>
                                          </p:spTgt>
                                        </p:tgtEl>
                                      </p:cBhvr>
                                    </p:animEffect>
                                    <p:anim calcmode="lin" valueType="num">
                                      <p:cBhvr>
                                        <p:cTn id="956" dur="30" fill="hold"/>
                                        <p:tgtEl>
                                          <p:spTgt spid="6">
                                            <p:graphicEl>
                                              <a:chart seriesIdx="-4" categoryIdx="156" bldStep="category"/>
                                            </p:graphicEl>
                                          </p:spTgt>
                                        </p:tgtEl>
                                        <p:attrNameLst>
                                          <p:attrName>ppt_x</p:attrName>
                                        </p:attrNameLst>
                                      </p:cBhvr>
                                      <p:tavLst>
                                        <p:tav tm="0">
                                          <p:val>
                                            <p:strVal val="#ppt_x"/>
                                          </p:val>
                                        </p:tav>
                                        <p:tav tm="100000">
                                          <p:val>
                                            <p:strVal val="#ppt_x"/>
                                          </p:val>
                                        </p:tav>
                                      </p:tavLst>
                                    </p:anim>
                                    <p:anim calcmode="lin" valueType="num">
                                      <p:cBhvr>
                                        <p:cTn id="957" dur="30" fill="hold"/>
                                        <p:tgtEl>
                                          <p:spTgt spid="6">
                                            <p:graphicEl>
                                              <a:chart seriesIdx="-4" categoryIdx="156" bldStep="category"/>
                                            </p:graphicEl>
                                          </p:spTgt>
                                        </p:tgtEl>
                                        <p:attrNameLst>
                                          <p:attrName>ppt_y</p:attrName>
                                        </p:attrNameLst>
                                      </p:cBhvr>
                                      <p:tavLst>
                                        <p:tav tm="0">
                                          <p:val>
                                            <p:strVal val="#ppt_y+.1"/>
                                          </p:val>
                                        </p:tav>
                                        <p:tav tm="100000">
                                          <p:val>
                                            <p:strVal val="#ppt_y"/>
                                          </p:val>
                                        </p:tav>
                                      </p:tavLst>
                                    </p:anim>
                                  </p:childTnLst>
                                </p:cTn>
                              </p:par>
                            </p:childTnLst>
                          </p:cTn>
                        </p:par>
                        <p:par>
                          <p:cTn id="958" fill="hold">
                            <p:stCondLst>
                              <p:cond delay="5020"/>
                            </p:stCondLst>
                            <p:childTnLst>
                              <p:par>
                                <p:cTn id="959" presetID="42" presetClass="entr" presetSubtype="0" fill="hold" grpId="0" nodeType="afterEffect">
                                  <p:stCondLst>
                                    <p:cond delay="0"/>
                                  </p:stCondLst>
                                  <p:childTnLst>
                                    <p:set>
                                      <p:cBhvr>
                                        <p:cTn id="960" dur="1" fill="hold">
                                          <p:stCondLst>
                                            <p:cond delay="0"/>
                                          </p:stCondLst>
                                        </p:cTn>
                                        <p:tgtEl>
                                          <p:spTgt spid="6">
                                            <p:graphicEl>
                                              <a:chart seriesIdx="-4" categoryIdx="157" bldStep="category"/>
                                            </p:graphicEl>
                                          </p:spTgt>
                                        </p:tgtEl>
                                        <p:attrNameLst>
                                          <p:attrName>style.visibility</p:attrName>
                                        </p:attrNameLst>
                                      </p:cBhvr>
                                      <p:to>
                                        <p:strVal val="visible"/>
                                      </p:to>
                                    </p:set>
                                    <p:animEffect transition="in" filter="fade">
                                      <p:cBhvr>
                                        <p:cTn id="961" dur="30"/>
                                        <p:tgtEl>
                                          <p:spTgt spid="6">
                                            <p:graphicEl>
                                              <a:chart seriesIdx="-4" categoryIdx="157" bldStep="category"/>
                                            </p:graphicEl>
                                          </p:spTgt>
                                        </p:tgtEl>
                                      </p:cBhvr>
                                    </p:animEffect>
                                    <p:anim calcmode="lin" valueType="num">
                                      <p:cBhvr>
                                        <p:cTn id="962" dur="30" fill="hold"/>
                                        <p:tgtEl>
                                          <p:spTgt spid="6">
                                            <p:graphicEl>
                                              <a:chart seriesIdx="-4" categoryIdx="157" bldStep="category"/>
                                            </p:graphicEl>
                                          </p:spTgt>
                                        </p:tgtEl>
                                        <p:attrNameLst>
                                          <p:attrName>ppt_x</p:attrName>
                                        </p:attrNameLst>
                                      </p:cBhvr>
                                      <p:tavLst>
                                        <p:tav tm="0">
                                          <p:val>
                                            <p:strVal val="#ppt_x"/>
                                          </p:val>
                                        </p:tav>
                                        <p:tav tm="100000">
                                          <p:val>
                                            <p:strVal val="#ppt_x"/>
                                          </p:val>
                                        </p:tav>
                                      </p:tavLst>
                                    </p:anim>
                                    <p:anim calcmode="lin" valueType="num">
                                      <p:cBhvr>
                                        <p:cTn id="963" dur="30" fill="hold"/>
                                        <p:tgtEl>
                                          <p:spTgt spid="6">
                                            <p:graphicEl>
                                              <a:chart seriesIdx="-4" categoryIdx="157" bldStep="category"/>
                                            </p:graphicEl>
                                          </p:spTgt>
                                        </p:tgtEl>
                                        <p:attrNameLst>
                                          <p:attrName>ppt_y</p:attrName>
                                        </p:attrNameLst>
                                      </p:cBhvr>
                                      <p:tavLst>
                                        <p:tav tm="0">
                                          <p:val>
                                            <p:strVal val="#ppt_y+.1"/>
                                          </p:val>
                                        </p:tav>
                                        <p:tav tm="100000">
                                          <p:val>
                                            <p:strVal val="#ppt_y"/>
                                          </p:val>
                                        </p:tav>
                                      </p:tavLst>
                                    </p:anim>
                                  </p:childTnLst>
                                </p:cTn>
                              </p:par>
                            </p:childTnLst>
                          </p:cTn>
                        </p:par>
                        <p:par>
                          <p:cTn id="964" fill="hold">
                            <p:stCondLst>
                              <p:cond delay="5050"/>
                            </p:stCondLst>
                            <p:childTnLst>
                              <p:par>
                                <p:cTn id="965" presetID="42" presetClass="entr" presetSubtype="0" fill="hold" grpId="0" nodeType="afterEffect">
                                  <p:stCondLst>
                                    <p:cond delay="0"/>
                                  </p:stCondLst>
                                  <p:childTnLst>
                                    <p:set>
                                      <p:cBhvr>
                                        <p:cTn id="966" dur="1" fill="hold">
                                          <p:stCondLst>
                                            <p:cond delay="0"/>
                                          </p:stCondLst>
                                        </p:cTn>
                                        <p:tgtEl>
                                          <p:spTgt spid="6">
                                            <p:graphicEl>
                                              <a:chart seriesIdx="-4" categoryIdx="158" bldStep="category"/>
                                            </p:graphicEl>
                                          </p:spTgt>
                                        </p:tgtEl>
                                        <p:attrNameLst>
                                          <p:attrName>style.visibility</p:attrName>
                                        </p:attrNameLst>
                                      </p:cBhvr>
                                      <p:to>
                                        <p:strVal val="visible"/>
                                      </p:to>
                                    </p:set>
                                    <p:animEffect transition="in" filter="fade">
                                      <p:cBhvr>
                                        <p:cTn id="967" dur="30"/>
                                        <p:tgtEl>
                                          <p:spTgt spid="6">
                                            <p:graphicEl>
                                              <a:chart seriesIdx="-4" categoryIdx="158" bldStep="category"/>
                                            </p:graphicEl>
                                          </p:spTgt>
                                        </p:tgtEl>
                                      </p:cBhvr>
                                    </p:animEffect>
                                    <p:anim calcmode="lin" valueType="num">
                                      <p:cBhvr>
                                        <p:cTn id="968" dur="30" fill="hold"/>
                                        <p:tgtEl>
                                          <p:spTgt spid="6">
                                            <p:graphicEl>
                                              <a:chart seriesIdx="-4" categoryIdx="158" bldStep="category"/>
                                            </p:graphicEl>
                                          </p:spTgt>
                                        </p:tgtEl>
                                        <p:attrNameLst>
                                          <p:attrName>ppt_x</p:attrName>
                                        </p:attrNameLst>
                                      </p:cBhvr>
                                      <p:tavLst>
                                        <p:tav tm="0">
                                          <p:val>
                                            <p:strVal val="#ppt_x"/>
                                          </p:val>
                                        </p:tav>
                                        <p:tav tm="100000">
                                          <p:val>
                                            <p:strVal val="#ppt_x"/>
                                          </p:val>
                                        </p:tav>
                                      </p:tavLst>
                                    </p:anim>
                                    <p:anim calcmode="lin" valueType="num">
                                      <p:cBhvr>
                                        <p:cTn id="969" dur="30" fill="hold"/>
                                        <p:tgtEl>
                                          <p:spTgt spid="6">
                                            <p:graphicEl>
                                              <a:chart seriesIdx="-4" categoryIdx="158" bldStep="category"/>
                                            </p:graphicEl>
                                          </p:spTgt>
                                        </p:tgtEl>
                                        <p:attrNameLst>
                                          <p:attrName>ppt_y</p:attrName>
                                        </p:attrNameLst>
                                      </p:cBhvr>
                                      <p:tavLst>
                                        <p:tav tm="0">
                                          <p:val>
                                            <p:strVal val="#ppt_y+.1"/>
                                          </p:val>
                                        </p:tav>
                                        <p:tav tm="100000">
                                          <p:val>
                                            <p:strVal val="#ppt_y"/>
                                          </p:val>
                                        </p:tav>
                                      </p:tavLst>
                                    </p:anim>
                                  </p:childTnLst>
                                </p:cTn>
                              </p:par>
                            </p:childTnLst>
                          </p:cTn>
                        </p:par>
                        <p:par>
                          <p:cTn id="970" fill="hold">
                            <p:stCondLst>
                              <p:cond delay="5080"/>
                            </p:stCondLst>
                            <p:childTnLst>
                              <p:par>
                                <p:cTn id="971" presetID="42" presetClass="entr" presetSubtype="0" fill="hold" grpId="0" nodeType="afterEffect">
                                  <p:stCondLst>
                                    <p:cond delay="0"/>
                                  </p:stCondLst>
                                  <p:childTnLst>
                                    <p:set>
                                      <p:cBhvr>
                                        <p:cTn id="972" dur="1" fill="hold">
                                          <p:stCondLst>
                                            <p:cond delay="0"/>
                                          </p:stCondLst>
                                        </p:cTn>
                                        <p:tgtEl>
                                          <p:spTgt spid="6">
                                            <p:graphicEl>
                                              <a:chart seriesIdx="-4" categoryIdx="159" bldStep="category"/>
                                            </p:graphicEl>
                                          </p:spTgt>
                                        </p:tgtEl>
                                        <p:attrNameLst>
                                          <p:attrName>style.visibility</p:attrName>
                                        </p:attrNameLst>
                                      </p:cBhvr>
                                      <p:to>
                                        <p:strVal val="visible"/>
                                      </p:to>
                                    </p:set>
                                    <p:animEffect transition="in" filter="fade">
                                      <p:cBhvr>
                                        <p:cTn id="973" dur="30"/>
                                        <p:tgtEl>
                                          <p:spTgt spid="6">
                                            <p:graphicEl>
                                              <a:chart seriesIdx="-4" categoryIdx="159" bldStep="category"/>
                                            </p:graphicEl>
                                          </p:spTgt>
                                        </p:tgtEl>
                                      </p:cBhvr>
                                    </p:animEffect>
                                    <p:anim calcmode="lin" valueType="num">
                                      <p:cBhvr>
                                        <p:cTn id="974" dur="30" fill="hold"/>
                                        <p:tgtEl>
                                          <p:spTgt spid="6">
                                            <p:graphicEl>
                                              <a:chart seriesIdx="-4" categoryIdx="159" bldStep="category"/>
                                            </p:graphicEl>
                                          </p:spTgt>
                                        </p:tgtEl>
                                        <p:attrNameLst>
                                          <p:attrName>ppt_x</p:attrName>
                                        </p:attrNameLst>
                                      </p:cBhvr>
                                      <p:tavLst>
                                        <p:tav tm="0">
                                          <p:val>
                                            <p:strVal val="#ppt_x"/>
                                          </p:val>
                                        </p:tav>
                                        <p:tav tm="100000">
                                          <p:val>
                                            <p:strVal val="#ppt_x"/>
                                          </p:val>
                                        </p:tav>
                                      </p:tavLst>
                                    </p:anim>
                                    <p:anim calcmode="lin" valueType="num">
                                      <p:cBhvr>
                                        <p:cTn id="975" dur="30" fill="hold"/>
                                        <p:tgtEl>
                                          <p:spTgt spid="6">
                                            <p:graphicEl>
                                              <a:chart seriesIdx="-4" categoryIdx="159" bldStep="category"/>
                                            </p:graphicEl>
                                          </p:spTgt>
                                        </p:tgtEl>
                                        <p:attrNameLst>
                                          <p:attrName>ppt_y</p:attrName>
                                        </p:attrNameLst>
                                      </p:cBhvr>
                                      <p:tavLst>
                                        <p:tav tm="0">
                                          <p:val>
                                            <p:strVal val="#ppt_y+.1"/>
                                          </p:val>
                                        </p:tav>
                                        <p:tav tm="100000">
                                          <p:val>
                                            <p:strVal val="#ppt_y"/>
                                          </p:val>
                                        </p:tav>
                                      </p:tavLst>
                                    </p:anim>
                                  </p:childTnLst>
                                </p:cTn>
                              </p:par>
                            </p:childTnLst>
                          </p:cTn>
                        </p:par>
                        <p:par>
                          <p:cTn id="976" fill="hold">
                            <p:stCondLst>
                              <p:cond delay="5110"/>
                            </p:stCondLst>
                            <p:childTnLst>
                              <p:par>
                                <p:cTn id="977" presetID="42" presetClass="entr" presetSubtype="0" fill="hold" grpId="0" nodeType="afterEffect">
                                  <p:stCondLst>
                                    <p:cond delay="0"/>
                                  </p:stCondLst>
                                  <p:childTnLst>
                                    <p:set>
                                      <p:cBhvr>
                                        <p:cTn id="978" dur="1" fill="hold">
                                          <p:stCondLst>
                                            <p:cond delay="0"/>
                                          </p:stCondLst>
                                        </p:cTn>
                                        <p:tgtEl>
                                          <p:spTgt spid="6">
                                            <p:graphicEl>
                                              <a:chart seriesIdx="-4" categoryIdx="160" bldStep="category"/>
                                            </p:graphicEl>
                                          </p:spTgt>
                                        </p:tgtEl>
                                        <p:attrNameLst>
                                          <p:attrName>style.visibility</p:attrName>
                                        </p:attrNameLst>
                                      </p:cBhvr>
                                      <p:to>
                                        <p:strVal val="visible"/>
                                      </p:to>
                                    </p:set>
                                    <p:animEffect transition="in" filter="fade">
                                      <p:cBhvr>
                                        <p:cTn id="979" dur="30"/>
                                        <p:tgtEl>
                                          <p:spTgt spid="6">
                                            <p:graphicEl>
                                              <a:chart seriesIdx="-4" categoryIdx="160" bldStep="category"/>
                                            </p:graphicEl>
                                          </p:spTgt>
                                        </p:tgtEl>
                                      </p:cBhvr>
                                    </p:animEffect>
                                    <p:anim calcmode="lin" valueType="num">
                                      <p:cBhvr>
                                        <p:cTn id="980" dur="30" fill="hold"/>
                                        <p:tgtEl>
                                          <p:spTgt spid="6">
                                            <p:graphicEl>
                                              <a:chart seriesIdx="-4" categoryIdx="160" bldStep="category"/>
                                            </p:graphicEl>
                                          </p:spTgt>
                                        </p:tgtEl>
                                        <p:attrNameLst>
                                          <p:attrName>ppt_x</p:attrName>
                                        </p:attrNameLst>
                                      </p:cBhvr>
                                      <p:tavLst>
                                        <p:tav tm="0">
                                          <p:val>
                                            <p:strVal val="#ppt_x"/>
                                          </p:val>
                                        </p:tav>
                                        <p:tav tm="100000">
                                          <p:val>
                                            <p:strVal val="#ppt_x"/>
                                          </p:val>
                                        </p:tav>
                                      </p:tavLst>
                                    </p:anim>
                                    <p:anim calcmode="lin" valueType="num">
                                      <p:cBhvr>
                                        <p:cTn id="981" dur="30" fill="hold"/>
                                        <p:tgtEl>
                                          <p:spTgt spid="6">
                                            <p:graphicEl>
                                              <a:chart seriesIdx="-4" categoryIdx="160" bldStep="category"/>
                                            </p:graphicEl>
                                          </p:spTgt>
                                        </p:tgtEl>
                                        <p:attrNameLst>
                                          <p:attrName>ppt_y</p:attrName>
                                        </p:attrNameLst>
                                      </p:cBhvr>
                                      <p:tavLst>
                                        <p:tav tm="0">
                                          <p:val>
                                            <p:strVal val="#ppt_y+.1"/>
                                          </p:val>
                                        </p:tav>
                                        <p:tav tm="100000">
                                          <p:val>
                                            <p:strVal val="#ppt_y"/>
                                          </p:val>
                                        </p:tav>
                                      </p:tavLst>
                                    </p:anim>
                                  </p:childTnLst>
                                </p:cTn>
                              </p:par>
                            </p:childTnLst>
                          </p:cTn>
                        </p:par>
                        <p:par>
                          <p:cTn id="982" fill="hold">
                            <p:stCondLst>
                              <p:cond delay="5140"/>
                            </p:stCondLst>
                            <p:childTnLst>
                              <p:par>
                                <p:cTn id="983" presetID="42" presetClass="entr" presetSubtype="0" fill="hold" grpId="0" nodeType="afterEffect">
                                  <p:stCondLst>
                                    <p:cond delay="0"/>
                                  </p:stCondLst>
                                  <p:childTnLst>
                                    <p:set>
                                      <p:cBhvr>
                                        <p:cTn id="984" dur="1" fill="hold">
                                          <p:stCondLst>
                                            <p:cond delay="0"/>
                                          </p:stCondLst>
                                        </p:cTn>
                                        <p:tgtEl>
                                          <p:spTgt spid="6">
                                            <p:graphicEl>
                                              <a:chart seriesIdx="-4" categoryIdx="161" bldStep="category"/>
                                            </p:graphicEl>
                                          </p:spTgt>
                                        </p:tgtEl>
                                        <p:attrNameLst>
                                          <p:attrName>style.visibility</p:attrName>
                                        </p:attrNameLst>
                                      </p:cBhvr>
                                      <p:to>
                                        <p:strVal val="visible"/>
                                      </p:to>
                                    </p:set>
                                    <p:animEffect transition="in" filter="fade">
                                      <p:cBhvr>
                                        <p:cTn id="985" dur="30"/>
                                        <p:tgtEl>
                                          <p:spTgt spid="6">
                                            <p:graphicEl>
                                              <a:chart seriesIdx="-4" categoryIdx="161" bldStep="category"/>
                                            </p:graphicEl>
                                          </p:spTgt>
                                        </p:tgtEl>
                                      </p:cBhvr>
                                    </p:animEffect>
                                    <p:anim calcmode="lin" valueType="num">
                                      <p:cBhvr>
                                        <p:cTn id="986" dur="30" fill="hold"/>
                                        <p:tgtEl>
                                          <p:spTgt spid="6">
                                            <p:graphicEl>
                                              <a:chart seriesIdx="-4" categoryIdx="161" bldStep="category"/>
                                            </p:graphicEl>
                                          </p:spTgt>
                                        </p:tgtEl>
                                        <p:attrNameLst>
                                          <p:attrName>ppt_x</p:attrName>
                                        </p:attrNameLst>
                                      </p:cBhvr>
                                      <p:tavLst>
                                        <p:tav tm="0">
                                          <p:val>
                                            <p:strVal val="#ppt_x"/>
                                          </p:val>
                                        </p:tav>
                                        <p:tav tm="100000">
                                          <p:val>
                                            <p:strVal val="#ppt_x"/>
                                          </p:val>
                                        </p:tav>
                                      </p:tavLst>
                                    </p:anim>
                                    <p:anim calcmode="lin" valueType="num">
                                      <p:cBhvr>
                                        <p:cTn id="987" dur="30" fill="hold"/>
                                        <p:tgtEl>
                                          <p:spTgt spid="6">
                                            <p:graphicEl>
                                              <a:chart seriesIdx="-4" categoryIdx="161" bldStep="category"/>
                                            </p:graphicEl>
                                          </p:spTgt>
                                        </p:tgtEl>
                                        <p:attrNameLst>
                                          <p:attrName>ppt_y</p:attrName>
                                        </p:attrNameLst>
                                      </p:cBhvr>
                                      <p:tavLst>
                                        <p:tav tm="0">
                                          <p:val>
                                            <p:strVal val="#ppt_y+.1"/>
                                          </p:val>
                                        </p:tav>
                                        <p:tav tm="100000">
                                          <p:val>
                                            <p:strVal val="#ppt_y"/>
                                          </p:val>
                                        </p:tav>
                                      </p:tavLst>
                                    </p:anim>
                                  </p:childTnLst>
                                </p:cTn>
                              </p:par>
                            </p:childTnLst>
                          </p:cTn>
                        </p:par>
                        <p:par>
                          <p:cTn id="988" fill="hold">
                            <p:stCondLst>
                              <p:cond delay="5170"/>
                            </p:stCondLst>
                            <p:childTnLst>
                              <p:par>
                                <p:cTn id="989" presetID="42" presetClass="entr" presetSubtype="0" fill="hold" grpId="0" nodeType="afterEffect">
                                  <p:stCondLst>
                                    <p:cond delay="0"/>
                                  </p:stCondLst>
                                  <p:childTnLst>
                                    <p:set>
                                      <p:cBhvr>
                                        <p:cTn id="990" dur="1" fill="hold">
                                          <p:stCondLst>
                                            <p:cond delay="0"/>
                                          </p:stCondLst>
                                        </p:cTn>
                                        <p:tgtEl>
                                          <p:spTgt spid="6">
                                            <p:graphicEl>
                                              <a:chart seriesIdx="-4" categoryIdx="162" bldStep="category"/>
                                            </p:graphicEl>
                                          </p:spTgt>
                                        </p:tgtEl>
                                        <p:attrNameLst>
                                          <p:attrName>style.visibility</p:attrName>
                                        </p:attrNameLst>
                                      </p:cBhvr>
                                      <p:to>
                                        <p:strVal val="visible"/>
                                      </p:to>
                                    </p:set>
                                    <p:animEffect transition="in" filter="fade">
                                      <p:cBhvr>
                                        <p:cTn id="991" dur="30"/>
                                        <p:tgtEl>
                                          <p:spTgt spid="6">
                                            <p:graphicEl>
                                              <a:chart seriesIdx="-4" categoryIdx="162" bldStep="category"/>
                                            </p:graphicEl>
                                          </p:spTgt>
                                        </p:tgtEl>
                                      </p:cBhvr>
                                    </p:animEffect>
                                    <p:anim calcmode="lin" valueType="num">
                                      <p:cBhvr>
                                        <p:cTn id="992" dur="30" fill="hold"/>
                                        <p:tgtEl>
                                          <p:spTgt spid="6">
                                            <p:graphicEl>
                                              <a:chart seriesIdx="-4" categoryIdx="162" bldStep="category"/>
                                            </p:graphicEl>
                                          </p:spTgt>
                                        </p:tgtEl>
                                        <p:attrNameLst>
                                          <p:attrName>ppt_x</p:attrName>
                                        </p:attrNameLst>
                                      </p:cBhvr>
                                      <p:tavLst>
                                        <p:tav tm="0">
                                          <p:val>
                                            <p:strVal val="#ppt_x"/>
                                          </p:val>
                                        </p:tav>
                                        <p:tav tm="100000">
                                          <p:val>
                                            <p:strVal val="#ppt_x"/>
                                          </p:val>
                                        </p:tav>
                                      </p:tavLst>
                                    </p:anim>
                                    <p:anim calcmode="lin" valueType="num">
                                      <p:cBhvr>
                                        <p:cTn id="993" dur="30" fill="hold"/>
                                        <p:tgtEl>
                                          <p:spTgt spid="6">
                                            <p:graphicEl>
                                              <a:chart seriesIdx="-4" categoryIdx="162" bldStep="category"/>
                                            </p:graphicEl>
                                          </p:spTgt>
                                        </p:tgtEl>
                                        <p:attrNameLst>
                                          <p:attrName>ppt_y</p:attrName>
                                        </p:attrNameLst>
                                      </p:cBhvr>
                                      <p:tavLst>
                                        <p:tav tm="0">
                                          <p:val>
                                            <p:strVal val="#ppt_y+.1"/>
                                          </p:val>
                                        </p:tav>
                                        <p:tav tm="100000">
                                          <p:val>
                                            <p:strVal val="#ppt_y"/>
                                          </p:val>
                                        </p:tav>
                                      </p:tavLst>
                                    </p:anim>
                                  </p:childTnLst>
                                </p:cTn>
                              </p:par>
                            </p:childTnLst>
                          </p:cTn>
                        </p:par>
                        <p:par>
                          <p:cTn id="994" fill="hold">
                            <p:stCondLst>
                              <p:cond delay="5200"/>
                            </p:stCondLst>
                            <p:childTnLst>
                              <p:par>
                                <p:cTn id="995" presetID="42" presetClass="entr" presetSubtype="0" fill="hold" grpId="0" nodeType="afterEffect">
                                  <p:stCondLst>
                                    <p:cond delay="0"/>
                                  </p:stCondLst>
                                  <p:childTnLst>
                                    <p:set>
                                      <p:cBhvr>
                                        <p:cTn id="996" dur="1" fill="hold">
                                          <p:stCondLst>
                                            <p:cond delay="0"/>
                                          </p:stCondLst>
                                        </p:cTn>
                                        <p:tgtEl>
                                          <p:spTgt spid="6">
                                            <p:graphicEl>
                                              <a:chart seriesIdx="-4" categoryIdx="163" bldStep="category"/>
                                            </p:graphicEl>
                                          </p:spTgt>
                                        </p:tgtEl>
                                        <p:attrNameLst>
                                          <p:attrName>style.visibility</p:attrName>
                                        </p:attrNameLst>
                                      </p:cBhvr>
                                      <p:to>
                                        <p:strVal val="visible"/>
                                      </p:to>
                                    </p:set>
                                    <p:animEffect transition="in" filter="fade">
                                      <p:cBhvr>
                                        <p:cTn id="997" dur="30"/>
                                        <p:tgtEl>
                                          <p:spTgt spid="6">
                                            <p:graphicEl>
                                              <a:chart seriesIdx="-4" categoryIdx="163" bldStep="category"/>
                                            </p:graphicEl>
                                          </p:spTgt>
                                        </p:tgtEl>
                                      </p:cBhvr>
                                    </p:animEffect>
                                    <p:anim calcmode="lin" valueType="num">
                                      <p:cBhvr>
                                        <p:cTn id="998" dur="30" fill="hold"/>
                                        <p:tgtEl>
                                          <p:spTgt spid="6">
                                            <p:graphicEl>
                                              <a:chart seriesIdx="-4" categoryIdx="163" bldStep="category"/>
                                            </p:graphicEl>
                                          </p:spTgt>
                                        </p:tgtEl>
                                        <p:attrNameLst>
                                          <p:attrName>ppt_x</p:attrName>
                                        </p:attrNameLst>
                                      </p:cBhvr>
                                      <p:tavLst>
                                        <p:tav tm="0">
                                          <p:val>
                                            <p:strVal val="#ppt_x"/>
                                          </p:val>
                                        </p:tav>
                                        <p:tav tm="100000">
                                          <p:val>
                                            <p:strVal val="#ppt_x"/>
                                          </p:val>
                                        </p:tav>
                                      </p:tavLst>
                                    </p:anim>
                                    <p:anim calcmode="lin" valueType="num">
                                      <p:cBhvr>
                                        <p:cTn id="999" dur="30" fill="hold"/>
                                        <p:tgtEl>
                                          <p:spTgt spid="6">
                                            <p:graphicEl>
                                              <a:chart seriesIdx="-4" categoryIdx="163" bldStep="category"/>
                                            </p:graphicEl>
                                          </p:spTgt>
                                        </p:tgtEl>
                                        <p:attrNameLst>
                                          <p:attrName>ppt_y</p:attrName>
                                        </p:attrNameLst>
                                      </p:cBhvr>
                                      <p:tavLst>
                                        <p:tav tm="0">
                                          <p:val>
                                            <p:strVal val="#ppt_y+.1"/>
                                          </p:val>
                                        </p:tav>
                                        <p:tav tm="100000">
                                          <p:val>
                                            <p:strVal val="#ppt_y"/>
                                          </p:val>
                                        </p:tav>
                                      </p:tavLst>
                                    </p:anim>
                                  </p:childTnLst>
                                </p:cTn>
                              </p:par>
                            </p:childTnLst>
                          </p:cTn>
                        </p:par>
                        <p:par>
                          <p:cTn id="1000" fill="hold">
                            <p:stCondLst>
                              <p:cond delay="5230"/>
                            </p:stCondLst>
                            <p:childTnLst>
                              <p:par>
                                <p:cTn id="1001" presetID="42" presetClass="entr" presetSubtype="0" fill="hold" grpId="0" nodeType="afterEffect">
                                  <p:stCondLst>
                                    <p:cond delay="0"/>
                                  </p:stCondLst>
                                  <p:childTnLst>
                                    <p:set>
                                      <p:cBhvr>
                                        <p:cTn id="1002" dur="1" fill="hold">
                                          <p:stCondLst>
                                            <p:cond delay="0"/>
                                          </p:stCondLst>
                                        </p:cTn>
                                        <p:tgtEl>
                                          <p:spTgt spid="6">
                                            <p:graphicEl>
                                              <a:chart seriesIdx="-4" categoryIdx="164" bldStep="category"/>
                                            </p:graphicEl>
                                          </p:spTgt>
                                        </p:tgtEl>
                                        <p:attrNameLst>
                                          <p:attrName>style.visibility</p:attrName>
                                        </p:attrNameLst>
                                      </p:cBhvr>
                                      <p:to>
                                        <p:strVal val="visible"/>
                                      </p:to>
                                    </p:set>
                                    <p:animEffect transition="in" filter="fade">
                                      <p:cBhvr>
                                        <p:cTn id="1003" dur="30"/>
                                        <p:tgtEl>
                                          <p:spTgt spid="6">
                                            <p:graphicEl>
                                              <a:chart seriesIdx="-4" categoryIdx="164" bldStep="category"/>
                                            </p:graphicEl>
                                          </p:spTgt>
                                        </p:tgtEl>
                                      </p:cBhvr>
                                    </p:animEffect>
                                    <p:anim calcmode="lin" valueType="num">
                                      <p:cBhvr>
                                        <p:cTn id="1004" dur="30" fill="hold"/>
                                        <p:tgtEl>
                                          <p:spTgt spid="6">
                                            <p:graphicEl>
                                              <a:chart seriesIdx="-4" categoryIdx="164" bldStep="category"/>
                                            </p:graphicEl>
                                          </p:spTgt>
                                        </p:tgtEl>
                                        <p:attrNameLst>
                                          <p:attrName>ppt_x</p:attrName>
                                        </p:attrNameLst>
                                      </p:cBhvr>
                                      <p:tavLst>
                                        <p:tav tm="0">
                                          <p:val>
                                            <p:strVal val="#ppt_x"/>
                                          </p:val>
                                        </p:tav>
                                        <p:tav tm="100000">
                                          <p:val>
                                            <p:strVal val="#ppt_x"/>
                                          </p:val>
                                        </p:tav>
                                      </p:tavLst>
                                    </p:anim>
                                    <p:anim calcmode="lin" valueType="num">
                                      <p:cBhvr>
                                        <p:cTn id="1005" dur="30" fill="hold"/>
                                        <p:tgtEl>
                                          <p:spTgt spid="6">
                                            <p:graphicEl>
                                              <a:chart seriesIdx="-4" categoryIdx="164" bldStep="category"/>
                                            </p:graphicEl>
                                          </p:spTgt>
                                        </p:tgtEl>
                                        <p:attrNameLst>
                                          <p:attrName>ppt_y</p:attrName>
                                        </p:attrNameLst>
                                      </p:cBhvr>
                                      <p:tavLst>
                                        <p:tav tm="0">
                                          <p:val>
                                            <p:strVal val="#ppt_y+.1"/>
                                          </p:val>
                                        </p:tav>
                                        <p:tav tm="100000">
                                          <p:val>
                                            <p:strVal val="#ppt_y"/>
                                          </p:val>
                                        </p:tav>
                                      </p:tavLst>
                                    </p:anim>
                                  </p:childTnLst>
                                </p:cTn>
                              </p:par>
                            </p:childTnLst>
                          </p:cTn>
                        </p:par>
                        <p:par>
                          <p:cTn id="1006" fill="hold">
                            <p:stCondLst>
                              <p:cond delay="5260"/>
                            </p:stCondLst>
                            <p:childTnLst>
                              <p:par>
                                <p:cTn id="1007" presetID="42" presetClass="entr" presetSubtype="0" fill="hold" grpId="0" nodeType="afterEffect">
                                  <p:stCondLst>
                                    <p:cond delay="0"/>
                                  </p:stCondLst>
                                  <p:childTnLst>
                                    <p:set>
                                      <p:cBhvr>
                                        <p:cTn id="1008" dur="1" fill="hold">
                                          <p:stCondLst>
                                            <p:cond delay="0"/>
                                          </p:stCondLst>
                                        </p:cTn>
                                        <p:tgtEl>
                                          <p:spTgt spid="6">
                                            <p:graphicEl>
                                              <a:chart seriesIdx="-4" categoryIdx="165" bldStep="category"/>
                                            </p:graphicEl>
                                          </p:spTgt>
                                        </p:tgtEl>
                                        <p:attrNameLst>
                                          <p:attrName>style.visibility</p:attrName>
                                        </p:attrNameLst>
                                      </p:cBhvr>
                                      <p:to>
                                        <p:strVal val="visible"/>
                                      </p:to>
                                    </p:set>
                                    <p:animEffect transition="in" filter="fade">
                                      <p:cBhvr>
                                        <p:cTn id="1009" dur="30"/>
                                        <p:tgtEl>
                                          <p:spTgt spid="6">
                                            <p:graphicEl>
                                              <a:chart seriesIdx="-4" categoryIdx="165" bldStep="category"/>
                                            </p:graphicEl>
                                          </p:spTgt>
                                        </p:tgtEl>
                                      </p:cBhvr>
                                    </p:animEffect>
                                    <p:anim calcmode="lin" valueType="num">
                                      <p:cBhvr>
                                        <p:cTn id="1010" dur="30" fill="hold"/>
                                        <p:tgtEl>
                                          <p:spTgt spid="6">
                                            <p:graphicEl>
                                              <a:chart seriesIdx="-4" categoryIdx="165" bldStep="category"/>
                                            </p:graphicEl>
                                          </p:spTgt>
                                        </p:tgtEl>
                                        <p:attrNameLst>
                                          <p:attrName>ppt_x</p:attrName>
                                        </p:attrNameLst>
                                      </p:cBhvr>
                                      <p:tavLst>
                                        <p:tav tm="0">
                                          <p:val>
                                            <p:strVal val="#ppt_x"/>
                                          </p:val>
                                        </p:tav>
                                        <p:tav tm="100000">
                                          <p:val>
                                            <p:strVal val="#ppt_x"/>
                                          </p:val>
                                        </p:tav>
                                      </p:tavLst>
                                    </p:anim>
                                    <p:anim calcmode="lin" valueType="num">
                                      <p:cBhvr>
                                        <p:cTn id="1011" dur="30" fill="hold"/>
                                        <p:tgtEl>
                                          <p:spTgt spid="6">
                                            <p:graphicEl>
                                              <a:chart seriesIdx="-4" categoryIdx="165" bldStep="category"/>
                                            </p:graphicEl>
                                          </p:spTgt>
                                        </p:tgtEl>
                                        <p:attrNameLst>
                                          <p:attrName>ppt_y</p:attrName>
                                        </p:attrNameLst>
                                      </p:cBhvr>
                                      <p:tavLst>
                                        <p:tav tm="0">
                                          <p:val>
                                            <p:strVal val="#ppt_y+.1"/>
                                          </p:val>
                                        </p:tav>
                                        <p:tav tm="100000">
                                          <p:val>
                                            <p:strVal val="#ppt_y"/>
                                          </p:val>
                                        </p:tav>
                                      </p:tavLst>
                                    </p:anim>
                                  </p:childTnLst>
                                </p:cTn>
                              </p:par>
                            </p:childTnLst>
                          </p:cTn>
                        </p:par>
                        <p:par>
                          <p:cTn id="1012" fill="hold">
                            <p:stCondLst>
                              <p:cond delay="5290"/>
                            </p:stCondLst>
                            <p:childTnLst>
                              <p:par>
                                <p:cTn id="1013" presetID="42" presetClass="entr" presetSubtype="0" fill="hold" grpId="0" nodeType="afterEffect">
                                  <p:stCondLst>
                                    <p:cond delay="0"/>
                                  </p:stCondLst>
                                  <p:childTnLst>
                                    <p:set>
                                      <p:cBhvr>
                                        <p:cTn id="1014" dur="1" fill="hold">
                                          <p:stCondLst>
                                            <p:cond delay="0"/>
                                          </p:stCondLst>
                                        </p:cTn>
                                        <p:tgtEl>
                                          <p:spTgt spid="6">
                                            <p:graphicEl>
                                              <a:chart seriesIdx="-4" categoryIdx="166" bldStep="category"/>
                                            </p:graphicEl>
                                          </p:spTgt>
                                        </p:tgtEl>
                                        <p:attrNameLst>
                                          <p:attrName>style.visibility</p:attrName>
                                        </p:attrNameLst>
                                      </p:cBhvr>
                                      <p:to>
                                        <p:strVal val="visible"/>
                                      </p:to>
                                    </p:set>
                                    <p:animEffect transition="in" filter="fade">
                                      <p:cBhvr>
                                        <p:cTn id="1015" dur="30"/>
                                        <p:tgtEl>
                                          <p:spTgt spid="6">
                                            <p:graphicEl>
                                              <a:chart seriesIdx="-4" categoryIdx="166" bldStep="category"/>
                                            </p:graphicEl>
                                          </p:spTgt>
                                        </p:tgtEl>
                                      </p:cBhvr>
                                    </p:animEffect>
                                    <p:anim calcmode="lin" valueType="num">
                                      <p:cBhvr>
                                        <p:cTn id="1016" dur="30" fill="hold"/>
                                        <p:tgtEl>
                                          <p:spTgt spid="6">
                                            <p:graphicEl>
                                              <a:chart seriesIdx="-4" categoryIdx="166" bldStep="category"/>
                                            </p:graphicEl>
                                          </p:spTgt>
                                        </p:tgtEl>
                                        <p:attrNameLst>
                                          <p:attrName>ppt_x</p:attrName>
                                        </p:attrNameLst>
                                      </p:cBhvr>
                                      <p:tavLst>
                                        <p:tav tm="0">
                                          <p:val>
                                            <p:strVal val="#ppt_x"/>
                                          </p:val>
                                        </p:tav>
                                        <p:tav tm="100000">
                                          <p:val>
                                            <p:strVal val="#ppt_x"/>
                                          </p:val>
                                        </p:tav>
                                      </p:tavLst>
                                    </p:anim>
                                    <p:anim calcmode="lin" valueType="num">
                                      <p:cBhvr>
                                        <p:cTn id="1017" dur="30" fill="hold"/>
                                        <p:tgtEl>
                                          <p:spTgt spid="6">
                                            <p:graphicEl>
                                              <a:chart seriesIdx="-4" categoryIdx="166" bldStep="category"/>
                                            </p:graphicEl>
                                          </p:spTgt>
                                        </p:tgtEl>
                                        <p:attrNameLst>
                                          <p:attrName>ppt_y</p:attrName>
                                        </p:attrNameLst>
                                      </p:cBhvr>
                                      <p:tavLst>
                                        <p:tav tm="0">
                                          <p:val>
                                            <p:strVal val="#ppt_y+.1"/>
                                          </p:val>
                                        </p:tav>
                                        <p:tav tm="100000">
                                          <p:val>
                                            <p:strVal val="#ppt_y"/>
                                          </p:val>
                                        </p:tav>
                                      </p:tavLst>
                                    </p:anim>
                                  </p:childTnLst>
                                </p:cTn>
                              </p:par>
                            </p:childTnLst>
                          </p:cTn>
                        </p:par>
                        <p:par>
                          <p:cTn id="1018" fill="hold">
                            <p:stCondLst>
                              <p:cond delay="5320"/>
                            </p:stCondLst>
                            <p:childTnLst>
                              <p:par>
                                <p:cTn id="1019" presetID="42" presetClass="entr" presetSubtype="0" fill="hold" grpId="0" nodeType="afterEffect">
                                  <p:stCondLst>
                                    <p:cond delay="0"/>
                                  </p:stCondLst>
                                  <p:childTnLst>
                                    <p:set>
                                      <p:cBhvr>
                                        <p:cTn id="1020" dur="1" fill="hold">
                                          <p:stCondLst>
                                            <p:cond delay="0"/>
                                          </p:stCondLst>
                                        </p:cTn>
                                        <p:tgtEl>
                                          <p:spTgt spid="6">
                                            <p:graphicEl>
                                              <a:chart seriesIdx="-4" categoryIdx="167" bldStep="category"/>
                                            </p:graphicEl>
                                          </p:spTgt>
                                        </p:tgtEl>
                                        <p:attrNameLst>
                                          <p:attrName>style.visibility</p:attrName>
                                        </p:attrNameLst>
                                      </p:cBhvr>
                                      <p:to>
                                        <p:strVal val="visible"/>
                                      </p:to>
                                    </p:set>
                                    <p:animEffect transition="in" filter="fade">
                                      <p:cBhvr>
                                        <p:cTn id="1021" dur="30"/>
                                        <p:tgtEl>
                                          <p:spTgt spid="6">
                                            <p:graphicEl>
                                              <a:chart seriesIdx="-4" categoryIdx="167" bldStep="category"/>
                                            </p:graphicEl>
                                          </p:spTgt>
                                        </p:tgtEl>
                                      </p:cBhvr>
                                    </p:animEffect>
                                    <p:anim calcmode="lin" valueType="num">
                                      <p:cBhvr>
                                        <p:cTn id="1022" dur="30" fill="hold"/>
                                        <p:tgtEl>
                                          <p:spTgt spid="6">
                                            <p:graphicEl>
                                              <a:chart seriesIdx="-4" categoryIdx="167" bldStep="category"/>
                                            </p:graphicEl>
                                          </p:spTgt>
                                        </p:tgtEl>
                                        <p:attrNameLst>
                                          <p:attrName>ppt_x</p:attrName>
                                        </p:attrNameLst>
                                      </p:cBhvr>
                                      <p:tavLst>
                                        <p:tav tm="0">
                                          <p:val>
                                            <p:strVal val="#ppt_x"/>
                                          </p:val>
                                        </p:tav>
                                        <p:tav tm="100000">
                                          <p:val>
                                            <p:strVal val="#ppt_x"/>
                                          </p:val>
                                        </p:tav>
                                      </p:tavLst>
                                    </p:anim>
                                    <p:anim calcmode="lin" valueType="num">
                                      <p:cBhvr>
                                        <p:cTn id="1023" dur="30" fill="hold"/>
                                        <p:tgtEl>
                                          <p:spTgt spid="6">
                                            <p:graphicEl>
                                              <a:chart seriesIdx="-4" categoryIdx="167" bldStep="category"/>
                                            </p:graphicEl>
                                          </p:spTgt>
                                        </p:tgtEl>
                                        <p:attrNameLst>
                                          <p:attrName>ppt_y</p:attrName>
                                        </p:attrNameLst>
                                      </p:cBhvr>
                                      <p:tavLst>
                                        <p:tav tm="0">
                                          <p:val>
                                            <p:strVal val="#ppt_y+.1"/>
                                          </p:val>
                                        </p:tav>
                                        <p:tav tm="100000">
                                          <p:val>
                                            <p:strVal val="#ppt_y"/>
                                          </p:val>
                                        </p:tav>
                                      </p:tavLst>
                                    </p:anim>
                                  </p:childTnLst>
                                </p:cTn>
                              </p:par>
                            </p:childTnLst>
                          </p:cTn>
                        </p:par>
                        <p:par>
                          <p:cTn id="1024" fill="hold">
                            <p:stCondLst>
                              <p:cond delay="5350"/>
                            </p:stCondLst>
                            <p:childTnLst>
                              <p:par>
                                <p:cTn id="1025" presetID="42" presetClass="entr" presetSubtype="0" fill="hold" grpId="0" nodeType="afterEffect">
                                  <p:stCondLst>
                                    <p:cond delay="0"/>
                                  </p:stCondLst>
                                  <p:childTnLst>
                                    <p:set>
                                      <p:cBhvr>
                                        <p:cTn id="1026" dur="1" fill="hold">
                                          <p:stCondLst>
                                            <p:cond delay="0"/>
                                          </p:stCondLst>
                                        </p:cTn>
                                        <p:tgtEl>
                                          <p:spTgt spid="6">
                                            <p:graphicEl>
                                              <a:chart seriesIdx="-4" categoryIdx="168" bldStep="category"/>
                                            </p:graphicEl>
                                          </p:spTgt>
                                        </p:tgtEl>
                                        <p:attrNameLst>
                                          <p:attrName>style.visibility</p:attrName>
                                        </p:attrNameLst>
                                      </p:cBhvr>
                                      <p:to>
                                        <p:strVal val="visible"/>
                                      </p:to>
                                    </p:set>
                                    <p:animEffect transition="in" filter="fade">
                                      <p:cBhvr>
                                        <p:cTn id="1027" dur="30"/>
                                        <p:tgtEl>
                                          <p:spTgt spid="6">
                                            <p:graphicEl>
                                              <a:chart seriesIdx="-4" categoryIdx="168" bldStep="category"/>
                                            </p:graphicEl>
                                          </p:spTgt>
                                        </p:tgtEl>
                                      </p:cBhvr>
                                    </p:animEffect>
                                    <p:anim calcmode="lin" valueType="num">
                                      <p:cBhvr>
                                        <p:cTn id="1028" dur="30" fill="hold"/>
                                        <p:tgtEl>
                                          <p:spTgt spid="6">
                                            <p:graphicEl>
                                              <a:chart seriesIdx="-4" categoryIdx="168" bldStep="category"/>
                                            </p:graphicEl>
                                          </p:spTgt>
                                        </p:tgtEl>
                                        <p:attrNameLst>
                                          <p:attrName>ppt_x</p:attrName>
                                        </p:attrNameLst>
                                      </p:cBhvr>
                                      <p:tavLst>
                                        <p:tav tm="0">
                                          <p:val>
                                            <p:strVal val="#ppt_x"/>
                                          </p:val>
                                        </p:tav>
                                        <p:tav tm="100000">
                                          <p:val>
                                            <p:strVal val="#ppt_x"/>
                                          </p:val>
                                        </p:tav>
                                      </p:tavLst>
                                    </p:anim>
                                    <p:anim calcmode="lin" valueType="num">
                                      <p:cBhvr>
                                        <p:cTn id="1029" dur="30" fill="hold"/>
                                        <p:tgtEl>
                                          <p:spTgt spid="6">
                                            <p:graphicEl>
                                              <a:chart seriesIdx="-4" categoryIdx="168" bldStep="category"/>
                                            </p:graphicEl>
                                          </p:spTgt>
                                        </p:tgtEl>
                                        <p:attrNameLst>
                                          <p:attrName>ppt_y</p:attrName>
                                        </p:attrNameLst>
                                      </p:cBhvr>
                                      <p:tavLst>
                                        <p:tav tm="0">
                                          <p:val>
                                            <p:strVal val="#ppt_y+.1"/>
                                          </p:val>
                                        </p:tav>
                                        <p:tav tm="100000">
                                          <p:val>
                                            <p:strVal val="#ppt_y"/>
                                          </p:val>
                                        </p:tav>
                                      </p:tavLst>
                                    </p:anim>
                                  </p:childTnLst>
                                </p:cTn>
                              </p:par>
                            </p:childTnLst>
                          </p:cTn>
                        </p:par>
                        <p:par>
                          <p:cTn id="1030" fill="hold">
                            <p:stCondLst>
                              <p:cond delay="5380"/>
                            </p:stCondLst>
                            <p:childTnLst>
                              <p:par>
                                <p:cTn id="1031" presetID="42" presetClass="entr" presetSubtype="0" fill="hold" grpId="0" nodeType="afterEffect">
                                  <p:stCondLst>
                                    <p:cond delay="0"/>
                                  </p:stCondLst>
                                  <p:childTnLst>
                                    <p:set>
                                      <p:cBhvr>
                                        <p:cTn id="1032" dur="1" fill="hold">
                                          <p:stCondLst>
                                            <p:cond delay="0"/>
                                          </p:stCondLst>
                                        </p:cTn>
                                        <p:tgtEl>
                                          <p:spTgt spid="6">
                                            <p:graphicEl>
                                              <a:chart seriesIdx="-4" categoryIdx="169" bldStep="category"/>
                                            </p:graphicEl>
                                          </p:spTgt>
                                        </p:tgtEl>
                                        <p:attrNameLst>
                                          <p:attrName>style.visibility</p:attrName>
                                        </p:attrNameLst>
                                      </p:cBhvr>
                                      <p:to>
                                        <p:strVal val="visible"/>
                                      </p:to>
                                    </p:set>
                                    <p:animEffect transition="in" filter="fade">
                                      <p:cBhvr>
                                        <p:cTn id="1033" dur="30"/>
                                        <p:tgtEl>
                                          <p:spTgt spid="6">
                                            <p:graphicEl>
                                              <a:chart seriesIdx="-4" categoryIdx="169" bldStep="category"/>
                                            </p:graphicEl>
                                          </p:spTgt>
                                        </p:tgtEl>
                                      </p:cBhvr>
                                    </p:animEffect>
                                    <p:anim calcmode="lin" valueType="num">
                                      <p:cBhvr>
                                        <p:cTn id="1034" dur="30" fill="hold"/>
                                        <p:tgtEl>
                                          <p:spTgt spid="6">
                                            <p:graphicEl>
                                              <a:chart seriesIdx="-4" categoryIdx="169" bldStep="category"/>
                                            </p:graphicEl>
                                          </p:spTgt>
                                        </p:tgtEl>
                                        <p:attrNameLst>
                                          <p:attrName>ppt_x</p:attrName>
                                        </p:attrNameLst>
                                      </p:cBhvr>
                                      <p:tavLst>
                                        <p:tav tm="0">
                                          <p:val>
                                            <p:strVal val="#ppt_x"/>
                                          </p:val>
                                        </p:tav>
                                        <p:tav tm="100000">
                                          <p:val>
                                            <p:strVal val="#ppt_x"/>
                                          </p:val>
                                        </p:tav>
                                      </p:tavLst>
                                    </p:anim>
                                    <p:anim calcmode="lin" valueType="num">
                                      <p:cBhvr>
                                        <p:cTn id="1035" dur="30" fill="hold"/>
                                        <p:tgtEl>
                                          <p:spTgt spid="6">
                                            <p:graphicEl>
                                              <a:chart seriesIdx="-4" categoryIdx="169" bldStep="category"/>
                                            </p:graphicEl>
                                          </p:spTgt>
                                        </p:tgtEl>
                                        <p:attrNameLst>
                                          <p:attrName>ppt_y</p:attrName>
                                        </p:attrNameLst>
                                      </p:cBhvr>
                                      <p:tavLst>
                                        <p:tav tm="0">
                                          <p:val>
                                            <p:strVal val="#ppt_y+.1"/>
                                          </p:val>
                                        </p:tav>
                                        <p:tav tm="100000">
                                          <p:val>
                                            <p:strVal val="#ppt_y"/>
                                          </p:val>
                                        </p:tav>
                                      </p:tavLst>
                                    </p:anim>
                                  </p:childTnLst>
                                </p:cTn>
                              </p:par>
                            </p:childTnLst>
                          </p:cTn>
                        </p:par>
                        <p:par>
                          <p:cTn id="1036" fill="hold">
                            <p:stCondLst>
                              <p:cond delay="5410"/>
                            </p:stCondLst>
                            <p:childTnLst>
                              <p:par>
                                <p:cTn id="1037" presetID="42" presetClass="entr" presetSubtype="0" fill="hold" grpId="0" nodeType="afterEffect">
                                  <p:stCondLst>
                                    <p:cond delay="0"/>
                                  </p:stCondLst>
                                  <p:childTnLst>
                                    <p:set>
                                      <p:cBhvr>
                                        <p:cTn id="1038" dur="1" fill="hold">
                                          <p:stCondLst>
                                            <p:cond delay="0"/>
                                          </p:stCondLst>
                                        </p:cTn>
                                        <p:tgtEl>
                                          <p:spTgt spid="6">
                                            <p:graphicEl>
                                              <a:chart seriesIdx="-4" categoryIdx="170" bldStep="category"/>
                                            </p:graphicEl>
                                          </p:spTgt>
                                        </p:tgtEl>
                                        <p:attrNameLst>
                                          <p:attrName>style.visibility</p:attrName>
                                        </p:attrNameLst>
                                      </p:cBhvr>
                                      <p:to>
                                        <p:strVal val="visible"/>
                                      </p:to>
                                    </p:set>
                                    <p:animEffect transition="in" filter="fade">
                                      <p:cBhvr>
                                        <p:cTn id="1039" dur="30"/>
                                        <p:tgtEl>
                                          <p:spTgt spid="6">
                                            <p:graphicEl>
                                              <a:chart seriesIdx="-4" categoryIdx="170" bldStep="category"/>
                                            </p:graphicEl>
                                          </p:spTgt>
                                        </p:tgtEl>
                                      </p:cBhvr>
                                    </p:animEffect>
                                    <p:anim calcmode="lin" valueType="num">
                                      <p:cBhvr>
                                        <p:cTn id="1040" dur="30" fill="hold"/>
                                        <p:tgtEl>
                                          <p:spTgt spid="6">
                                            <p:graphicEl>
                                              <a:chart seriesIdx="-4" categoryIdx="170" bldStep="category"/>
                                            </p:graphicEl>
                                          </p:spTgt>
                                        </p:tgtEl>
                                        <p:attrNameLst>
                                          <p:attrName>ppt_x</p:attrName>
                                        </p:attrNameLst>
                                      </p:cBhvr>
                                      <p:tavLst>
                                        <p:tav tm="0">
                                          <p:val>
                                            <p:strVal val="#ppt_x"/>
                                          </p:val>
                                        </p:tav>
                                        <p:tav tm="100000">
                                          <p:val>
                                            <p:strVal val="#ppt_x"/>
                                          </p:val>
                                        </p:tav>
                                      </p:tavLst>
                                    </p:anim>
                                    <p:anim calcmode="lin" valueType="num">
                                      <p:cBhvr>
                                        <p:cTn id="1041" dur="30" fill="hold"/>
                                        <p:tgtEl>
                                          <p:spTgt spid="6">
                                            <p:graphicEl>
                                              <a:chart seriesIdx="-4" categoryIdx="170" bldStep="category"/>
                                            </p:graphicEl>
                                          </p:spTgt>
                                        </p:tgtEl>
                                        <p:attrNameLst>
                                          <p:attrName>ppt_y</p:attrName>
                                        </p:attrNameLst>
                                      </p:cBhvr>
                                      <p:tavLst>
                                        <p:tav tm="0">
                                          <p:val>
                                            <p:strVal val="#ppt_y+.1"/>
                                          </p:val>
                                        </p:tav>
                                        <p:tav tm="100000">
                                          <p:val>
                                            <p:strVal val="#ppt_y"/>
                                          </p:val>
                                        </p:tav>
                                      </p:tavLst>
                                    </p:anim>
                                  </p:childTnLst>
                                </p:cTn>
                              </p:par>
                            </p:childTnLst>
                          </p:cTn>
                        </p:par>
                        <p:par>
                          <p:cTn id="1042" fill="hold">
                            <p:stCondLst>
                              <p:cond delay="5440"/>
                            </p:stCondLst>
                            <p:childTnLst>
                              <p:par>
                                <p:cTn id="1043" presetID="42" presetClass="entr" presetSubtype="0" fill="hold" grpId="0" nodeType="afterEffect">
                                  <p:stCondLst>
                                    <p:cond delay="0"/>
                                  </p:stCondLst>
                                  <p:childTnLst>
                                    <p:set>
                                      <p:cBhvr>
                                        <p:cTn id="1044" dur="1" fill="hold">
                                          <p:stCondLst>
                                            <p:cond delay="0"/>
                                          </p:stCondLst>
                                        </p:cTn>
                                        <p:tgtEl>
                                          <p:spTgt spid="6">
                                            <p:graphicEl>
                                              <a:chart seriesIdx="-4" categoryIdx="171" bldStep="category"/>
                                            </p:graphicEl>
                                          </p:spTgt>
                                        </p:tgtEl>
                                        <p:attrNameLst>
                                          <p:attrName>style.visibility</p:attrName>
                                        </p:attrNameLst>
                                      </p:cBhvr>
                                      <p:to>
                                        <p:strVal val="visible"/>
                                      </p:to>
                                    </p:set>
                                    <p:animEffect transition="in" filter="fade">
                                      <p:cBhvr>
                                        <p:cTn id="1045" dur="30"/>
                                        <p:tgtEl>
                                          <p:spTgt spid="6">
                                            <p:graphicEl>
                                              <a:chart seriesIdx="-4" categoryIdx="171" bldStep="category"/>
                                            </p:graphicEl>
                                          </p:spTgt>
                                        </p:tgtEl>
                                      </p:cBhvr>
                                    </p:animEffect>
                                    <p:anim calcmode="lin" valueType="num">
                                      <p:cBhvr>
                                        <p:cTn id="1046" dur="30" fill="hold"/>
                                        <p:tgtEl>
                                          <p:spTgt spid="6">
                                            <p:graphicEl>
                                              <a:chart seriesIdx="-4" categoryIdx="171" bldStep="category"/>
                                            </p:graphicEl>
                                          </p:spTgt>
                                        </p:tgtEl>
                                        <p:attrNameLst>
                                          <p:attrName>ppt_x</p:attrName>
                                        </p:attrNameLst>
                                      </p:cBhvr>
                                      <p:tavLst>
                                        <p:tav tm="0">
                                          <p:val>
                                            <p:strVal val="#ppt_x"/>
                                          </p:val>
                                        </p:tav>
                                        <p:tav tm="100000">
                                          <p:val>
                                            <p:strVal val="#ppt_x"/>
                                          </p:val>
                                        </p:tav>
                                      </p:tavLst>
                                    </p:anim>
                                    <p:anim calcmode="lin" valueType="num">
                                      <p:cBhvr>
                                        <p:cTn id="1047" dur="30" fill="hold"/>
                                        <p:tgtEl>
                                          <p:spTgt spid="6">
                                            <p:graphicEl>
                                              <a:chart seriesIdx="-4" categoryIdx="171" bldStep="category"/>
                                            </p:graphicEl>
                                          </p:spTgt>
                                        </p:tgtEl>
                                        <p:attrNameLst>
                                          <p:attrName>ppt_y</p:attrName>
                                        </p:attrNameLst>
                                      </p:cBhvr>
                                      <p:tavLst>
                                        <p:tav tm="0">
                                          <p:val>
                                            <p:strVal val="#ppt_y+.1"/>
                                          </p:val>
                                        </p:tav>
                                        <p:tav tm="100000">
                                          <p:val>
                                            <p:strVal val="#ppt_y"/>
                                          </p:val>
                                        </p:tav>
                                      </p:tavLst>
                                    </p:anim>
                                  </p:childTnLst>
                                </p:cTn>
                              </p:par>
                            </p:childTnLst>
                          </p:cTn>
                        </p:par>
                        <p:par>
                          <p:cTn id="1048" fill="hold">
                            <p:stCondLst>
                              <p:cond delay="5470"/>
                            </p:stCondLst>
                            <p:childTnLst>
                              <p:par>
                                <p:cTn id="1049" presetID="42" presetClass="entr" presetSubtype="0" fill="hold" grpId="0" nodeType="afterEffect">
                                  <p:stCondLst>
                                    <p:cond delay="0"/>
                                  </p:stCondLst>
                                  <p:childTnLst>
                                    <p:set>
                                      <p:cBhvr>
                                        <p:cTn id="1050" dur="1" fill="hold">
                                          <p:stCondLst>
                                            <p:cond delay="0"/>
                                          </p:stCondLst>
                                        </p:cTn>
                                        <p:tgtEl>
                                          <p:spTgt spid="6">
                                            <p:graphicEl>
                                              <a:chart seriesIdx="-4" categoryIdx="172" bldStep="category"/>
                                            </p:graphicEl>
                                          </p:spTgt>
                                        </p:tgtEl>
                                        <p:attrNameLst>
                                          <p:attrName>style.visibility</p:attrName>
                                        </p:attrNameLst>
                                      </p:cBhvr>
                                      <p:to>
                                        <p:strVal val="visible"/>
                                      </p:to>
                                    </p:set>
                                    <p:animEffect transition="in" filter="fade">
                                      <p:cBhvr>
                                        <p:cTn id="1051" dur="30"/>
                                        <p:tgtEl>
                                          <p:spTgt spid="6">
                                            <p:graphicEl>
                                              <a:chart seriesIdx="-4" categoryIdx="172" bldStep="category"/>
                                            </p:graphicEl>
                                          </p:spTgt>
                                        </p:tgtEl>
                                      </p:cBhvr>
                                    </p:animEffect>
                                    <p:anim calcmode="lin" valueType="num">
                                      <p:cBhvr>
                                        <p:cTn id="1052" dur="30" fill="hold"/>
                                        <p:tgtEl>
                                          <p:spTgt spid="6">
                                            <p:graphicEl>
                                              <a:chart seriesIdx="-4" categoryIdx="172" bldStep="category"/>
                                            </p:graphicEl>
                                          </p:spTgt>
                                        </p:tgtEl>
                                        <p:attrNameLst>
                                          <p:attrName>ppt_x</p:attrName>
                                        </p:attrNameLst>
                                      </p:cBhvr>
                                      <p:tavLst>
                                        <p:tav tm="0">
                                          <p:val>
                                            <p:strVal val="#ppt_x"/>
                                          </p:val>
                                        </p:tav>
                                        <p:tav tm="100000">
                                          <p:val>
                                            <p:strVal val="#ppt_x"/>
                                          </p:val>
                                        </p:tav>
                                      </p:tavLst>
                                    </p:anim>
                                    <p:anim calcmode="lin" valueType="num">
                                      <p:cBhvr>
                                        <p:cTn id="1053" dur="30" fill="hold"/>
                                        <p:tgtEl>
                                          <p:spTgt spid="6">
                                            <p:graphicEl>
                                              <a:chart seriesIdx="-4" categoryIdx="172" bldStep="category"/>
                                            </p:graphicEl>
                                          </p:spTgt>
                                        </p:tgtEl>
                                        <p:attrNameLst>
                                          <p:attrName>ppt_y</p:attrName>
                                        </p:attrNameLst>
                                      </p:cBhvr>
                                      <p:tavLst>
                                        <p:tav tm="0">
                                          <p:val>
                                            <p:strVal val="#ppt_y+.1"/>
                                          </p:val>
                                        </p:tav>
                                        <p:tav tm="100000">
                                          <p:val>
                                            <p:strVal val="#ppt_y"/>
                                          </p:val>
                                        </p:tav>
                                      </p:tavLst>
                                    </p:anim>
                                  </p:childTnLst>
                                </p:cTn>
                              </p:par>
                            </p:childTnLst>
                          </p:cTn>
                        </p:par>
                        <p:par>
                          <p:cTn id="1054" fill="hold">
                            <p:stCondLst>
                              <p:cond delay="5500"/>
                            </p:stCondLst>
                            <p:childTnLst>
                              <p:par>
                                <p:cTn id="1055" presetID="42" presetClass="entr" presetSubtype="0" fill="hold" grpId="0" nodeType="afterEffect">
                                  <p:stCondLst>
                                    <p:cond delay="0"/>
                                  </p:stCondLst>
                                  <p:childTnLst>
                                    <p:set>
                                      <p:cBhvr>
                                        <p:cTn id="1056" dur="1" fill="hold">
                                          <p:stCondLst>
                                            <p:cond delay="0"/>
                                          </p:stCondLst>
                                        </p:cTn>
                                        <p:tgtEl>
                                          <p:spTgt spid="6">
                                            <p:graphicEl>
                                              <a:chart seriesIdx="-4" categoryIdx="173" bldStep="category"/>
                                            </p:graphicEl>
                                          </p:spTgt>
                                        </p:tgtEl>
                                        <p:attrNameLst>
                                          <p:attrName>style.visibility</p:attrName>
                                        </p:attrNameLst>
                                      </p:cBhvr>
                                      <p:to>
                                        <p:strVal val="visible"/>
                                      </p:to>
                                    </p:set>
                                    <p:animEffect transition="in" filter="fade">
                                      <p:cBhvr>
                                        <p:cTn id="1057" dur="30"/>
                                        <p:tgtEl>
                                          <p:spTgt spid="6">
                                            <p:graphicEl>
                                              <a:chart seriesIdx="-4" categoryIdx="173" bldStep="category"/>
                                            </p:graphicEl>
                                          </p:spTgt>
                                        </p:tgtEl>
                                      </p:cBhvr>
                                    </p:animEffect>
                                    <p:anim calcmode="lin" valueType="num">
                                      <p:cBhvr>
                                        <p:cTn id="1058" dur="30" fill="hold"/>
                                        <p:tgtEl>
                                          <p:spTgt spid="6">
                                            <p:graphicEl>
                                              <a:chart seriesIdx="-4" categoryIdx="173" bldStep="category"/>
                                            </p:graphicEl>
                                          </p:spTgt>
                                        </p:tgtEl>
                                        <p:attrNameLst>
                                          <p:attrName>ppt_x</p:attrName>
                                        </p:attrNameLst>
                                      </p:cBhvr>
                                      <p:tavLst>
                                        <p:tav tm="0">
                                          <p:val>
                                            <p:strVal val="#ppt_x"/>
                                          </p:val>
                                        </p:tav>
                                        <p:tav tm="100000">
                                          <p:val>
                                            <p:strVal val="#ppt_x"/>
                                          </p:val>
                                        </p:tav>
                                      </p:tavLst>
                                    </p:anim>
                                    <p:anim calcmode="lin" valueType="num">
                                      <p:cBhvr>
                                        <p:cTn id="1059" dur="30" fill="hold"/>
                                        <p:tgtEl>
                                          <p:spTgt spid="6">
                                            <p:graphicEl>
                                              <a:chart seriesIdx="-4" categoryIdx="173" bldStep="category"/>
                                            </p:graphicEl>
                                          </p:spTgt>
                                        </p:tgtEl>
                                        <p:attrNameLst>
                                          <p:attrName>ppt_y</p:attrName>
                                        </p:attrNameLst>
                                      </p:cBhvr>
                                      <p:tavLst>
                                        <p:tav tm="0">
                                          <p:val>
                                            <p:strVal val="#ppt_y+.1"/>
                                          </p:val>
                                        </p:tav>
                                        <p:tav tm="100000">
                                          <p:val>
                                            <p:strVal val="#ppt_y"/>
                                          </p:val>
                                        </p:tav>
                                      </p:tavLst>
                                    </p:anim>
                                  </p:childTnLst>
                                </p:cTn>
                              </p:par>
                            </p:childTnLst>
                          </p:cTn>
                        </p:par>
                        <p:par>
                          <p:cTn id="1060" fill="hold">
                            <p:stCondLst>
                              <p:cond delay="5530"/>
                            </p:stCondLst>
                            <p:childTnLst>
                              <p:par>
                                <p:cTn id="1061" presetID="42" presetClass="entr" presetSubtype="0" fill="hold" grpId="0" nodeType="afterEffect">
                                  <p:stCondLst>
                                    <p:cond delay="0"/>
                                  </p:stCondLst>
                                  <p:childTnLst>
                                    <p:set>
                                      <p:cBhvr>
                                        <p:cTn id="1062" dur="1" fill="hold">
                                          <p:stCondLst>
                                            <p:cond delay="0"/>
                                          </p:stCondLst>
                                        </p:cTn>
                                        <p:tgtEl>
                                          <p:spTgt spid="6">
                                            <p:graphicEl>
                                              <a:chart seriesIdx="-4" categoryIdx="174" bldStep="category"/>
                                            </p:graphicEl>
                                          </p:spTgt>
                                        </p:tgtEl>
                                        <p:attrNameLst>
                                          <p:attrName>style.visibility</p:attrName>
                                        </p:attrNameLst>
                                      </p:cBhvr>
                                      <p:to>
                                        <p:strVal val="visible"/>
                                      </p:to>
                                    </p:set>
                                    <p:animEffect transition="in" filter="fade">
                                      <p:cBhvr>
                                        <p:cTn id="1063" dur="30"/>
                                        <p:tgtEl>
                                          <p:spTgt spid="6">
                                            <p:graphicEl>
                                              <a:chart seriesIdx="-4" categoryIdx="174" bldStep="category"/>
                                            </p:graphicEl>
                                          </p:spTgt>
                                        </p:tgtEl>
                                      </p:cBhvr>
                                    </p:animEffect>
                                    <p:anim calcmode="lin" valueType="num">
                                      <p:cBhvr>
                                        <p:cTn id="1064" dur="30" fill="hold"/>
                                        <p:tgtEl>
                                          <p:spTgt spid="6">
                                            <p:graphicEl>
                                              <a:chart seriesIdx="-4" categoryIdx="174" bldStep="category"/>
                                            </p:graphicEl>
                                          </p:spTgt>
                                        </p:tgtEl>
                                        <p:attrNameLst>
                                          <p:attrName>ppt_x</p:attrName>
                                        </p:attrNameLst>
                                      </p:cBhvr>
                                      <p:tavLst>
                                        <p:tav tm="0">
                                          <p:val>
                                            <p:strVal val="#ppt_x"/>
                                          </p:val>
                                        </p:tav>
                                        <p:tav tm="100000">
                                          <p:val>
                                            <p:strVal val="#ppt_x"/>
                                          </p:val>
                                        </p:tav>
                                      </p:tavLst>
                                    </p:anim>
                                    <p:anim calcmode="lin" valueType="num">
                                      <p:cBhvr>
                                        <p:cTn id="1065" dur="30" fill="hold"/>
                                        <p:tgtEl>
                                          <p:spTgt spid="6">
                                            <p:graphicEl>
                                              <a:chart seriesIdx="-4" categoryIdx="174" bldStep="category"/>
                                            </p:graphicEl>
                                          </p:spTgt>
                                        </p:tgtEl>
                                        <p:attrNameLst>
                                          <p:attrName>ppt_y</p:attrName>
                                        </p:attrNameLst>
                                      </p:cBhvr>
                                      <p:tavLst>
                                        <p:tav tm="0">
                                          <p:val>
                                            <p:strVal val="#ppt_y+.1"/>
                                          </p:val>
                                        </p:tav>
                                        <p:tav tm="100000">
                                          <p:val>
                                            <p:strVal val="#ppt_y"/>
                                          </p:val>
                                        </p:tav>
                                      </p:tavLst>
                                    </p:anim>
                                  </p:childTnLst>
                                </p:cTn>
                              </p:par>
                            </p:childTnLst>
                          </p:cTn>
                        </p:par>
                        <p:par>
                          <p:cTn id="1066" fill="hold">
                            <p:stCondLst>
                              <p:cond delay="5560"/>
                            </p:stCondLst>
                            <p:childTnLst>
                              <p:par>
                                <p:cTn id="1067" presetID="42" presetClass="entr" presetSubtype="0" fill="hold" grpId="0" nodeType="afterEffect">
                                  <p:stCondLst>
                                    <p:cond delay="0"/>
                                  </p:stCondLst>
                                  <p:childTnLst>
                                    <p:set>
                                      <p:cBhvr>
                                        <p:cTn id="1068" dur="1" fill="hold">
                                          <p:stCondLst>
                                            <p:cond delay="0"/>
                                          </p:stCondLst>
                                        </p:cTn>
                                        <p:tgtEl>
                                          <p:spTgt spid="6">
                                            <p:graphicEl>
                                              <a:chart seriesIdx="-4" categoryIdx="175" bldStep="category"/>
                                            </p:graphicEl>
                                          </p:spTgt>
                                        </p:tgtEl>
                                        <p:attrNameLst>
                                          <p:attrName>style.visibility</p:attrName>
                                        </p:attrNameLst>
                                      </p:cBhvr>
                                      <p:to>
                                        <p:strVal val="visible"/>
                                      </p:to>
                                    </p:set>
                                    <p:animEffect transition="in" filter="fade">
                                      <p:cBhvr>
                                        <p:cTn id="1069" dur="30"/>
                                        <p:tgtEl>
                                          <p:spTgt spid="6">
                                            <p:graphicEl>
                                              <a:chart seriesIdx="-4" categoryIdx="175" bldStep="category"/>
                                            </p:graphicEl>
                                          </p:spTgt>
                                        </p:tgtEl>
                                      </p:cBhvr>
                                    </p:animEffect>
                                    <p:anim calcmode="lin" valueType="num">
                                      <p:cBhvr>
                                        <p:cTn id="1070" dur="30" fill="hold"/>
                                        <p:tgtEl>
                                          <p:spTgt spid="6">
                                            <p:graphicEl>
                                              <a:chart seriesIdx="-4" categoryIdx="175" bldStep="category"/>
                                            </p:graphicEl>
                                          </p:spTgt>
                                        </p:tgtEl>
                                        <p:attrNameLst>
                                          <p:attrName>ppt_x</p:attrName>
                                        </p:attrNameLst>
                                      </p:cBhvr>
                                      <p:tavLst>
                                        <p:tav tm="0">
                                          <p:val>
                                            <p:strVal val="#ppt_x"/>
                                          </p:val>
                                        </p:tav>
                                        <p:tav tm="100000">
                                          <p:val>
                                            <p:strVal val="#ppt_x"/>
                                          </p:val>
                                        </p:tav>
                                      </p:tavLst>
                                    </p:anim>
                                    <p:anim calcmode="lin" valueType="num">
                                      <p:cBhvr>
                                        <p:cTn id="1071" dur="30" fill="hold"/>
                                        <p:tgtEl>
                                          <p:spTgt spid="6">
                                            <p:graphicEl>
                                              <a:chart seriesIdx="-4" categoryIdx="175" bldStep="category"/>
                                            </p:graphicEl>
                                          </p:spTgt>
                                        </p:tgtEl>
                                        <p:attrNameLst>
                                          <p:attrName>ppt_y</p:attrName>
                                        </p:attrNameLst>
                                      </p:cBhvr>
                                      <p:tavLst>
                                        <p:tav tm="0">
                                          <p:val>
                                            <p:strVal val="#ppt_y+.1"/>
                                          </p:val>
                                        </p:tav>
                                        <p:tav tm="100000">
                                          <p:val>
                                            <p:strVal val="#ppt_y"/>
                                          </p:val>
                                        </p:tav>
                                      </p:tavLst>
                                    </p:anim>
                                  </p:childTnLst>
                                </p:cTn>
                              </p:par>
                            </p:childTnLst>
                          </p:cTn>
                        </p:par>
                        <p:par>
                          <p:cTn id="1072" fill="hold">
                            <p:stCondLst>
                              <p:cond delay="5590"/>
                            </p:stCondLst>
                            <p:childTnLst>
                              <p:par>
                                <p:cTn id="1073" presetID="42" presetClass="entr" presetSubtype="0" fill="hold" grpId="0" nodeType="afterEffect">
                                  <p:stCondLst>
                                    <p:cond delay="0"/>
                                  </p:stCondLst>
                                  <p:childTnLst>
                                    <p:set>
                                      <p:cBhvr>
                                        <p:cTn id="1074" dur="1" fill="hold">
                                          <p:stCondLst>
                                            <p:cond delay="0"/>
                                          </p:stCondLst>
                                        </p:cTn>
                                        <p:tgtEl>
                                          <p:spTgt spid="6">
                                            <p:graphicEl>
                                              <a:chart seriesIdx="-4" categoryIdx="176" bldStep="category"/>
                                            </p:graphicEl>
                                          </p:spTgt>
                                        </p:tgtEl>
                                        <p:attrNameLst>
                                          <p:attrName>style.visibility</p:attrName>
                                        </p:attrNameLst>
                                      </p:cBhvr>
                                      <p:to>
                                        <p:strVal val="visible"/>
                                      </p:to>
                                    </p:set>
                                    <p:animEffect transition="in" filter="fade">
                                      <p:cBhvr>
                                        <p:cTn id="1075" dur="30"/>
                                        <p:tgtEl>
                                          <p:spTgt spid="6">
                                            <p:graphicEl>
                                              <a:chart seriesIdx="-4" categoryIdx="176" bldStep="category"/>
                                            </p:graphicEl>
                                          </p:spTgt>
                                        </p:tgtEl>
                                      </p:cBhvr>
                                    </p:animEffect>
                                    <p:anim calcmode="lin" valueType="num">
                                      <p:cBhvr>
                                        <p:cTn id="1076" dur="30" fill="hold"/>
                                        <p:tgtEl>
                                          <p:spTgt spid="6">
                                            <p:graphicEl>
                                              <a:chart seriesIdx="-4" categoryIdx="176" bldStep="category"/>
                                            </p:graphicEl>
                                          </p:spTgt>
                                        </p:tgtEl>
                                        <p:attrNameLst>
                                          <p:attrName>ppt_x</p:attrName>
                                        </p:attrNameLst>
                                      </p:cBhvr>
                                      <p:tavLst>
                                        <p:tav tm="0">
                                          <p:val>
                                            <p:strVal val="#ppt_x"/>
                                          </p:val>
                                        </p:tav>
                                        <p:tav tm="100000">
                                          <p:val>
                                            <p:strVal val="#ppt_x"/>
                                          </p:val>
                                        </p:tav>
                                      </p:tavLst>
                                    </p:anim>
                                    <p:anim calcmode="lin" valueType="num">
                                      <p:cBhvr>
                                        <p:cTn id="1077" dur="30" fill="hold"/>
                                        <p:tgtEl>
                                          <p:spTgt spid="6">
                                            <p:graphicEl>
                                              <a:chart seriesIdx="-4" categoryIdx="176" bldStep="category"/>
                                            </p:graphicEl>
                                          </p:spTgt>
                                        </p:tgtEl>
                                        <p:attrNameLst>
                                          <p:attrName>ppt_y</p:attrName>
                                        </p:attrNameLst>
                                      </p:cBhvr>
                                      <p:tavLst>
                                        <p:tav tm="0">
                                          <p:val>
                                            <p:strVal val="#ppt_y+.1"/>
                                          </p:val>
                                        </p:tav>
                                        <p:tav tm="100000">
                                          <p:val>
                                            <p:strVal val="#ppt_y"/>
                                          </p:val>
                                        </p:tav>
                                      </p:tavLst>
                                    </p:anim>
                                  </p:childTnLst>
                                </p:cTn>
                              </p:par>
                            </p:childTnLst>
                          </p:cTn>
                        </p:par>
                        <p:par>
                          <p:cTn id="1078" fill="hold">
                            <p:stCondLst>
                              <p:cond delay="5620"/>
                            </p:stCondLst>
                            <p:childTnLst>
                              <p:par>
                                <p:cTn id="1079" presetID="42" presetClass="entr" presetSubtype="0" fill="hold" grpId="0" nodeType="afterEffect">
                                  <p:stCondLst>
                                    <p:cond delay="0"/>
                                  </p:stCondLst>
                                  <p:childTnLst>
                                    <p:set>
                                      <p:cBhvr>
                                        <p:cTn id="1080" dur="1" fill="hold">
                                          <p:stCondLst>
                                            <p:cond delay="0"/>
                                          </p:stCondLst>
                                        </p:cTn>
                                        <p:tgtEl>
                                          <p:spTgt spid="6">
                                            <p:graphicEl>
                                              <a:chart seriesIdx="-4" categoryIdx="177" bldStep="category"/>
                                            </p:graphicEl>
                                          </p:spTgt>
                                        </p:tgtEl>
                                        <p:attrNameLst>
                                          <p:attrName>style.visibility</p:attrName>
                                        </p:attrNameLst>
                                      </p:cBhvr>
                                      <p:to>
                                        <p:strVal val="visible"/>
                                      </p:to>
                                    </p:set>
                                    <p:animEffect transition="in" filter="fade">
                                      <p:cBhvr>
                                        <p:cTn id="1081" dur="30"/>
                                        <p:tgtEl>
                                          <p:spTgt spid="6">
                                            <p:graphicEl>
                                              <a:chart seriesIdx="-4" categoryIdx="177" bldStep="category"/>
                                            </p:graphicEl>
                                          </p:spTgt>
                                        </p:tgtEl>
                                      </p:cBhvr>
                                    </p:animEffect>
                                    <p:anim calcmode="lin" valueType="num">
                                      <p:cBhvr>
                                        <p:cTn id="1082" dur="30" fill="hold"/>
                                        <p:tgtEl>
                                          <p:spTgt spid="6">
                                            <p:graphicEl>
                                              <a:chart seriesIdx="-4" categoryIdx="177" bldStep="category"/>
                                            </p:graphicEl>
                                          </p:spTgt>
                                        </p:tgtEl>
                                        <p:attrNameLst>
                                          <p:attrName>ppt_x</p:attrName>
                                        </p:attrNameLst>
                                      </p:cBhvr>
                                      <p:tavLst>
                                        <p:tav tm="0">
                                          <p:val>
                                            <p:strVal val="#ppt_x"/>
                                          </p:val>
                                        </p:tav>
                                        <p:tav tm="100000">
                                          <p:val>
                                            <p:strVal val="#ppt_x"/>
                                          </p:val>
                                        </p:tav>
                                      </p:tavLst>
                                    </p:anim>
                                    <p:anim calcmode="lin" valueType="num">
                                      <p:cBhvr>
                                        <p:cTn id="1083" dur="30" fill="hold"/>
                                        <p:tgtEl>
                                          <p:spTgt spid="6">
                                            <p:graphicEl>
                                              <a:chart seriesIdx="-4" categoryIdx="177" bldStep="category"/>
                                            </p:graphicEl>
                                          </p:spTgt>
                                        </p:tgtEl>
                                        <p:attrNameLst>
                                          <p:attrName>ppt_y</p:attrName>
                                        </p:attrNameLst>
                                      </p:cBhvr>
                                      <p:tavLst>
                                        <p:tav tm="0">
                                          <p:val>
                                            <p:strVal val="#ppt_y+.1"/>
                                          </p:val>
                                        </p:tav>
                                        <p:tav tm="100000">
                                          <p:val>
                                            <p:strVal val="#ppt_y"/>
                                          </p:val>
                                        </p:tav>
                                      </p:tavLst>
                                    </p:anim>
                                  </p:childTnLst>
                                </p:cTn>
                              </p:par>
                            </p:childTnLst>
                          </p:cTn>
                        </p:par>
                        <p:par>
                          <p:cTn id="1084" fill="hold">
                            <p:stCondLst>
                              <p:cond delay="5650"/>
                            </p:stCondLst>
                            <p:childTnLst>
                              <p:par>
                                <p:cTn id="1085" presetID="42" presetClass="entr" presetSubtype="0" fill="hold" grpId="0" nodeType="afterEffect">
                                  <p:stCondLst>
                                    <p:cond delay="0"/>
                                  </p:stCondLst>
                                  <p:childTnLst>
                                    <p:set>
                                      <p:cBhvr>
                                        <p:cTn id="1086" dur="1" fill="hold">
                                          <p:stCondLst>
                                            <p:cond delay="0"/>
                                          </p:stCondLst>
                                        </p:cTn>
                                        <p:tgtEl>
                                          <p:spTgt spid="6">
                                            <p:graphicEl>
                                              <a:chart seriesIdx="-4" categoryIdx="178" bldStep="category"/>
                                            </p:graphicEl>
                                          </p:spTgt>
                                        </p:tgtEl>
                                        <p:attrNameLst>
                                          <p:attrName>style.visibility</p:attrName>
                                        </p:attrNameLst>
                                      </p:cBhvr>
                                      <p:to>
                                        <p:strVal val="visible"/>
                                      </p:to>
                                    </p:set>
                                    <p:animEffect transition="in" filter="fade">
                                      <p:cBhvr>
                                        <p:cTn id="1087" dur="30"/>
                                        <p:tgtEl>
                                          <p:spTgt spid="6">
                                            <p:graphicEl>
                                              <a:chart seriesIdx="-4" categoryIdx="178" bldStep="category"/>
                                            </p:graphicEl>
                                          </p:spTgt>
                                        </p:tgtEl>
                                      </p:cBhvr>
                                    </p:animEffect>
                                    <p:anim calcmode="lin" valueType="num">
                                      <p:cBhvr>
                                        <p:cTn id="1088" dur="30" fill="hold"/>
                                        <p:tgtEl>
                                          <p:spTgt spid="6">
                                            <p:graphicEl>
                                              <a:chart seriesIdx="-4" categoryIdx="178" bldStep="category"/>
                                            </p:graphicEl>
                                          </p:spTgt>
                                        </p:tgtEl>
                                        <p:attrNameLst>
                                          <p:attrName>ppt_x</p:attrName>
                                        </p:attrNameLst>
                                      </p:cBhvr>
                                      <p:tavLst>
                                        <p:tav tm="0">
                                          <p:val>
                                            <p:strVal val="#ppt_x"/>
                                          </p:val>
                                        </p:tav>
                                        <p:tav tm="100000">
                                          <p:val>
                                            <p:strVal val="#ppt_x"/>
                                          </p:val>
                                        </p:tav>
                                      </p:tavLst>
                                    </p:anim>
                                    <p:anim calcmode="lin" valueType="num">
                                      <p:cBhvr>
                                        <p:cTn id="1089" dur="30" fill="hold"/>
                                        <p:tgtEl>
                                          <p:spTgt spid="6">
                                            <p:graphicEl>
                                              <a:chart seriesIdx="-4" categoryIdx="178" bldStep="category"/>
                                            </p:graphicEl>
                                          </p:spTgt>
                                        </p:tgtEl>
                                        <p:attrNameLst>
                                          <p:attrName>ppt_y</p:attrName>
                                        </p:attrNameLst>
                                      </p:cBhvr>
                                      <p:tavLst>
                                        <p:tav tm="0">
                                          <p:val>
                                            <p:strVal val="#ppt_y+.1"/>
                                          </p:val>
                                        </p:tav>
                                        <p:tav tm="100000">
                                          <p:val>
                                            <p:strVal val="#ppt_y"/>
                                          </p:val>
                                        </p:tav>
                                      </p:tavLst>
                                    </p:anim>
                                  </p:childTnLst>
                                </p:cTn>
                              </p:par>
                            </p:childTnLst>
                          </p:cTn>
                        </p:par>
                        <p:par>
                          <p:cTn id="1090" fill="hold">
                            <p:stCondLst>
                              <p:cond delay="5680"/>
                            </p:stCondLst>
                            <p:childTnLst>
                              <p:par>
                                <p:cTn id="1091" presetID="42" presetClass="entr" presetSubtype="0" fill="hold" grpId="0" nodeType="afterEffect">
                                  <p:stCondLst>
                                    <p:cond delay="0"/>
                                  </p:stCondLst>
                                  <p:childTnLst>
                                    <p:set>
                                      <p:cBhvr>
                                        <p:cTn id="1092" dur="1" fill="hold">
                                          <p:stCondLst>
                                            <p:cond delay="0"/>
                                          </p:stCondLst>
                                        </p:cTn>
                                        <p:tgtEl>
                                          <p:spTgt spid="6">
                                            <p:graphicEl>
                                              <a:chart seriesIdx="-4" categoryIdx="179" bldStep="category"/>
                                            </p:graphicEl>
                                          </p:spTgt>
                                        </p:tgtEl>
                                        <p:attrNameLst>
                                          <p:attrName>style.visibility</p:attrName>
                                        </p:attrNameLst>
                                      </p:cBhvr>
                                      <p:to>
                                        <p:strVal val="visible"/>
                                      </p:to>
                                    </p:set>
                                    <p:animEffect transition="in" filter="fade">
                                      <p:cBhvr>
                                        <p:cTn id="1093" dur="30"/>
                                        <p:tgtEl>
                                          <p:spTgt spid="6">
                                            <p:graphicEl>
                                              <a:chart seriesIdx="-4" categoryIdx="179" bldStep="category"/>
                                            </p:graphicEl>
                                          </p:spTgt>
                                        </p:tgtEl>
                                      </p:cBhvr>
                                    </p:animEffect>
                                    <p:anim calcmode="lin" valueType="num">
                                      <p:cBhvr>
                                        <p:cTn id="1094" dur="30" fill="hold"/>
                                        <p:tgtEl>
                                          <p:spTgt spid="6">
                                            <p:graphicEl>
                                              <a:chart seriesIdx="-4" categoryIdx="179" bldStep="category"/>
                                            </p:graphicEl>
                                          </p:spTgt>
                                        </p:tgtEl>
                                        <p:attrNameLst>
                                          <p:attrName>ppt_x</p:attrName>
                                        </p:attrNameLst>
                                      </p:cBhvr>
                                      <p:tavLst>
                                        <p:tav tm="0">
                                          <p:val>
                                            <p:strVal val="#ppt_x"/>
                                          </p:val>
                                        </p:tav>
                                        <p:tav tm="100000">
                                          <p:val>
                                            <p:strVal val="#ppt_x"/>
                                          </p:val>
                                        </p:tav>
                                      </p:tavLst>
                                    </p:anim>
                                    <p:anim calcmode="lin" valueType="num">
                                      <p:cBhvr>
                                        <p:cTn id="1095" dur="30" fill="hold"/>
                                        <p:tgtEl>
                                          <p:spTgt spid="6">
                                            <p:graphicEl>
                                              <a:chart seriesIdx="-4" categoryIdx="179" bldStep="category"/>
                                            </p:graphicEl>
                                          </p:spTgt>
                                        </p:tgtEl>
                                        <p:attrNameLst>
                                          <p:attrName>ppt_y</p:attrName>
                                        </p:attrNameLst>
                                      </p:cBhvr>
                                      <p:tavLst>
                                        <p:tav tm="0">
                                          <p:val>
                                            <p:strVal val="#ppt_y+.1"/>
                                          </p:val>
                                        </p:tav>
                                        <p:tav tm="100000">
                                          <p:val>
                                            <p:strVal val="#ppt_y"/>
                                          </p:val>
                                        </p:tav>
                                      </p:tavLst>
                                    </p:anim>
                                  </p:childTnLst>
                                </p:cTn>
                              </p:par>
                            </p:childTnLst>
                          </p:cTn>
                        </p:par>
                        <p:par>
                          <p:cTn id="1096" fill="hold">
                            <p:stCondLst>
                              <p:cond delay="5710"/>
                            </p:stCondLst>
                            <p:childTnLst>
                              <p:par>
                                <p:cTn id="1097" presetID="42" presetClass="entr" presetSubtype="0" fill="hold" grpId="0" nodeType="afterEffect">
                                  <p:stCondLst>
                                    <p:cond delay="0"/>
                                  </p:stCondLst>
                                  <p:childTnLst>
                                    <p:set>
                                      <p:cBhvr>
                                        <p:cTn id="1098" dur="1" fill="hold">
                                          <p:stCondLst>
                                            <p:cond delay="0"/>
                                          </p:stCondLst>
                                        </p:cTn>
                                        <p:tgtEl>
                                          <p:spTgt spid="6">
                                            <p:graphicEl>
                                              <a:chart seriesIdx="-4" categoryIdx="180" bldStep="category"/>
                                            </p:graphicEl>
                                          </p:spTgt>
                                        </p:tgtEl>
                                        <p:attrNameLst>
                                          <p:attrName>style.visibility</p:attrName>
                                        </p:attrNameLst>
                                      </p:cBhvr>
                                      <p:to>
                                        <p:strVal val="visible"/>
                                      </p:to>
                                    </p:set>
                                    <p:animEffect transition="in" filter="fade">
                                      <p:cBhvr>
                                        <p:cTn id="1099" dur="30"/>
                                        <p:tgtEl>
                                          <p:spTgt spid="6">
                                            <p:graphicEl>
                                              <a:chart seriesIdx="-4" categoryIdx="180" bldStep="category"/>
                                            </p:graphicEl>
                                          </p:spTgt>
                                        </p:tgtEl>
                                      </p:cBhvr>
                                    </p:animEffect>
                                    <p:anim calcmode="lin" valueType="num">
                                      <p:cBhvr>
                                        <p:cTn id="1100" dur="30" fill="hold"/>
                                        <p:tgtEl>
                                          <p:spTgt spid="6">
                                            <p:graphicEl>
                                              <a:chart seriesIdx="-4" categoryIdx="180" bldStep="category"/>
                                            </p:graphicEl>
                                          </p:spTgt>
                                        </p:tgtEl>
                                        <p:attrNameLst>
                                          <p:attrName>ppt_x</p:attrName>
                                        </p:attrNameLst>
                                      </p:cBhvr>
                                      <p:tavLst>
                                        <p:tav tm="0">
                                          <p:val>
                                            <p:strVal val="#ppt_x"/>
                                          </p:val>
                                        </p:tav>
                                        <p:tav tm="100000">
                                          <p:val>
                                            <p:strVal val="#ppt_x"/>
                                          </p:val>
                                        </p:tav>
                                      </p:tavLst>
                                    </p:anim>
                                    <p:anim calcmode="lin" valueType="num">
                                      <p:cBhvr>
                                        <p:cTn id="1101" dur="30" fill="hold"/>
                                        <p:tgtEl>
                                          <p:spTgt spid="6">
                                            <p:graphicEl>
                                              <a:chart seriesIdx="-4" categoryIdx="180" bldStep="category"/>
                                            </p:graphicEl>
                                          </p:spTgt>
                                        </p:tgtEl>
                                        <p:attrNameLst>
                                          <p:attrName>ppt_y</p:attrName>
                                        </p:attrNameLst>
                                      </p:cBhvr>
                                      <p:tavLst>
                                        <p:tav tm="0">
                                          <p:val>
                                            <p:strVal val="#ppt_y+.1"/>
                                          </p:val>
                                        </p:tav>
                                        <p:tav tm="100000">
                                          <p:val>
                                            <p:strVal val="#ppt_y"/>
                                          </p:val>
                                        </p:tav>
                                      </p:tavLst>
                                    </p:anim>
                                  </p:childTnLst>
                                </p:cTn>
                              </p:par>
                            </p:childTnLst>
                          </p:cTn>
                        </p:par>
                        <p:par>
                          <p:cTn id="1102" fill="hold">
                            <p:stCondLst>
                              <p:cond delay="5740"/>
                            </p:stCondLst>
                            <p:childTnLst>
                              <p:par>
                                <p:cTn id="1103" presetID="42" presetClass="entr" presetSubtype="0" fill="hold" grpId="0" nodeType="afterEffect">
                                  <p:stCondLst>
                                    <p:cond delay="0"/>
                                  </p:stCondLst>
                                  <p:childTnLst>
                                    <p:set>
                                      <p:cBhvr>
                                        <p:cTn id="1104" dur="1" fill="hold">
                                          <p:stCondLst>
                                            <p:cond delay="0"/>
                                          </p:stCondLst>
                                        </p:cTn>
                                        <p:tgtEl>
                                          <p:spTgt spid="6">
                                            <p:graphicEl>
                                              <a:chart seriesIdx="-4" categoryIdx="181" bldStep="category"/>
                                            </p:graphicEl>
                                          </p:spTgt>
                                        </p:tgtEl>
                                        <p:attrNameLst>
                                          <p:attrName>style.visibility</p:attrName>
                                        </p:attrNameLst>
                                      </p:cBhvr>
                                      <p:to>
                                        <p:strVal val="visible"/>
                                      </p:to>
                                    </p:set>
                                    <p:animEffect transition="in" filter="fade">
                                      <p:cBhvr>
                                        <p:cTn id="1105" dur="30"/>
                                        <p:tgtEl>
                                          <p:spTgt spid="6">
                                            <p:graphicEl>
                                              <a:chart seriesIdx="-4" categoryIdx="181" bldStep="category"/>
                                            </p:graphicEl>
                                          </p:spTgt>
                                        </p:tgtEl>
                                      </p:cBhvr>
                                    </p:animEffect>
                                    <p:anim calcmode="lin" valueType="num">
                                      <p:cBhvr>
                                        <p:cTn id="1106" dur="30" fill="hold"/>
                                        <p:tgtEl>
                                          <p:spTgt spid="6">
                                            <p:graphicEl>
                                              <a:chart seriesIdx="-4" categoryIdx="181" bldStep="category"/>
                                            </p:graphicEl>
                                          </p:spTgt>
                                        </p:tgtEl>
                                        <p:attrNameLst>
                                          <p:attrName>ppt_x</p:attrName>
                                        </p:attrNameLst>
                                      </p:cBhvr>
                                      <p:tavLst>
                                        <p:tav tm="0">
                                          <p:val>
                                            <p:strVal val="#ppt_x"/>
                                          </p:val>
                                        </p:tav>
                                        <p:tav tm="100000">
                                          <p:val>
                                            <p:strVal val="#ppt_x"/>
                                          </p:val>
                                        </p:tav>
                                      </p:tavLst>
                                    </p:anim>
                                    <p:anim calcmode="lin" valueType="num">
                                      <p:cBhvr>
                                        <p:cTn id="1107" dur="30" fill="hold"/>
                                        <p:tgtEl>
                                          <p:spTgt spid="6">
                                            <p:graphicEl>
                                              <a:chart seriesIdx="-4" categoryIdx="181" bldStep="category"/>
                                            </p:graphicEl>
                                          </p:spTgt>
                                        </p:tgtEl>
                                        <p:attrNameLst>
                                          <p:attrName>ppt_y</p:attrName>
                                        </p:attrNameLst>
                                      </p:cBhvr>
                                      <p:tavLst>
                                        <p:tav tm="0">
                                          <p:val>
                                            <p:strVal val="#ppt_y+.1"/>
                                          </p:val>
                                        </p:tav>
                                        <p:tav tm="100000">
                                          <p:val>
                                            <p:strVal val="#ppt_y"/>
                                          </p:val>
                                        </p:tav>
                                      </p:tavLst>
                                    </p:anim>
                                  </p:childTnLst>
                                </p:cTn>
                              </p:par>
                            </p:childTnLst>
                          </p:cTn>
                        </p:par>
                        <p:par>
                          <p:cTn id="1108" fill="hold">
                            <p:stCondLst>
                              <p:cond delay="5770"/>
                            </p:stCondLst>
                            <p:childTnLst>
                              <p:par>
                                <p:cTn id="1109" presetID="42" presetClass="entr" presetSubtype="0" fill="hold" grpId="0" nodeType="afterEffect">
                                  <p:stCondLst>
                                    <p:cond delay="0"/>
                                  </p:stCondLst>
                                  <p:childTnLst>
                                    <p:set>
                                      <p:cBhvr>
                                        <p:cTn id="1110" dur="1" fill="hold">
                                          <p:stCondLst>
                                            <p:cond delay="0"/>
                                          </p:stCondLst>
                                        </p:cTn>
                                        <p:tgtEl>
                                          <p:spTgt spid="6">
                                            <p:graphicEl>
                                              <a:chart seriesIdx="-4" categoryIdx="182" bldStep="category"/>
                                            </p:graphicEl>
                                          </p:spTgt>
                                        </p:tgtEl>
                                        <p:attrNameLst>
                                          <p:attrName>style.visibility</p:attrName>
                                        </p:attrNameLst>
                                      </p:cBhvr>
                                      <p:to>
                                        <p:strVal val="visible"/>
                                      </p:to>
                                    </p:set>
                                    <p:animEffect transition="in" filter="fade">
                                      <p:cBhvr>
                                        <p:cTn id="1111" dur="30"/>
                                        <p:tgtEl>
                                          <p:spTgt spid="6">
                                            <p:graphicEl>
                                              <a:chart seriesIdx="-4" categoryIdx="182" bldStep="category"/>
                                            </p:graphicEl>
                                          </p:spTgt>
                                        </p:tgtEl>
                                      </p:cBhvr>
                                    </p:animEffect>
                                    <p:anim calcmode="lin" valueType="num">
                                      <p:cBhvr>
                                        <p:cTn id="1112" dur="30" fill="hold"/>
                                        <p:tgtEl>
                                          <p:spTgt spid="6">
                                            <p:graphicEl>
                                              <a:chart seriesIdx="-4" categoryIdx="182" bldStep="category"/>
                                            </p:graphicEl>
                                          </p:spTgt>
                                        </p:tgtEl>
                                        <p:attrNameLst>
                                          <p:attrName>ppt_x</p:attrName>
                                        </p:attrNameLst>
                                      </p:cBhvr>
                                      <p:tavLst>
                                        <p:tav tm="0">
                                          <p:val>
                                            <p:strVal val="#ppt_x"/>
                                          </p:val>
                                        </p:tav>
                                        <p:tav tm="100000">
                                          <p:val>
                                            <p:strVal val="#ppt_x"/>
                                          </p:val>
                                        </p:tav>
                                      </p:tavLst>
                                    </p:anim>
                                    <p:anim calcmode="lin" valueType="num">
                                      <p:cBhvr>
                                        <p:cTn id="1113" dur="30" fill="hold"/>
                                        <p:tgtEl>
                                          <p:spTgt spid="6">
                                            <p:graphicEl>
                                              <a:chart seriesIdx="-4" categoryIdx="182" bldStep="category"/>
                                            </p:graphicEl>
                                          </p:spTgt>
                                        </p:tgtEl>
                                        <p:attrNameLst>
                                          <p:attrName>ppt_y</p:attrName>
                                        </p:attrNameLst>
                                      </p:cBhvr>
                                      <p:tavLst>
                                        <p:tav tm="0">
                                          <p:val>
                                            <p:strVal val="#ppt_y+.1"/>
                                          </p:val>
                                        </p:tav>
                                        <p:tav tm="100000">
                                          <p:val>
                                            <p:strVal val="#ppt_y"/>
                                          </p:val>
                                        </p:tav>
                                      </p:tavLst>
                                    </p:anim>
                                  </p:childTnLst>
                                </p:cTn>
                              </p:par>
                            </p:childTnLst>
                          </p:cTn>
                        </p:par>
                        <p:par>
                          <p:cTn id="1114" fill="hold">
                            <p:stCondLst>
                              <p:cond delay="5800"/>
                            </p:stCondLst>
                            <p:childTnLst>
                              <p:par>
                                <p:cTn id="1115" presetID="42" presetClass="entr" presetSubtype="0" fill="hold" grpId="0" nodeType="afterEffect">
                                  <p:stCondLst>
                                    <p:cond delay="0"/>
                                  </p:stCondLst>
                                  <p:childTnLst>
                                    <p:set>
                                      <p:cBhvr>
                                        <p:cTn id="1116" dur="1" fill="hold">
                                          <p:stCondLst>
                                            <p:cond delay="0"/>
                                          </p:stCondLst>
                                        </p:cTn>
                                        <p:tgtEl>
                                          <p:spTgt spid="6">
                                            <p:graphicEl>
                                              <a:chart seriesIdx="-4" categoryIdx="183" bldStep="category"/>
                                            </p:graphicEl>
                                          </p:spTgt>
                                        </p:tgtEl>
                                        <p:attrNameLst>
                                          <p:attrName>style.visibility</p:attrName>
                                        </p:attrNameLst>
                                      </p:cBhvr>
                                      <p:to>
                                        <p:strVal val="visible"/>
                                      </p:to>
                                    </p:set>
                                    <p:animEffect transition="in" filter="fade">
                                      <p:cBhvr>
                                        <p:cTn id="1117" dur="30"/>
                                        <p:tgtEl>
                                          <p:spTgt spid="6">
                                            <p:graphicEl>
                                              <a:chart seriesIdx="-4" categoryIdx="183" bldStep="category"/>
                                            </p:graphicEl>
                                          </p:spTgt>
                                        </p:tgtEl>
                                      </p:cBhvr>
                                    </p:animEffect>
                                    <p:anim calcmode="lin" valueType="num">
                                      <p:cBhvr>
                                        <p:cTn id="1118" dur="30" fill="hold"/>
                                        <p:tgtEl>
                                          <p:spTgt spid="6">
                                            <p:graphicEl>
                                              <a:chart seriesIdx="-4" categoryIdx="183" bldStep="category"/>
                                            </p:graphicEl>
                                          </p:spTgt>
                                        </p:tgtEl>
                                        <p:attrNameLst>
                                          <p:attrName>ppt_x</p:attrName>
                                        </p:attrNameLst>
                                      </p:cBhvr>
                                      <p:tavLst>
                                        <p:tav tm="0">
                                          <p:val>
                                            <p:strVal val="#ppt_x"/>
                                          </p:val>
                                        </p:tav>
                                        <p:tav tm="100000">
                                          <p:val>
                                            <p:strVal val="#ppt_x"/>
                                          </p:val>
                                        </p:tav>
                                      </p:tavLst>
                                    </p:anim>
                                    <p:anim calcmode="lin" valueType="num">
                                      <p:cBhvr>
                                        <p:cTn id="1119" dur="30" fill="hold"/>
                                        <p:tgtEl>
                                          <p:spTgt spid="6">
                                            <p:graphicEl>
                                              <a:chart seriesIdx="-4" categoryIdx="183" bldStep="category"/>
                                            </p:graphicEl>
                                          </p:spTgt>
                                        </p:tgtEl>
                                        <p:attrNameLst>
                                          <p:attrName>ppt_y</p:attrName>
                                        </p:attrNameLst>
                                      </p:cBhvr>
                                      <p:tavLst>
                                        <p:tav tm="0">
                                          <p:val>
                                            <p:strVal val="#ppt_y+.1"/>
                                          </p:val>
                                        </p:tav>
                                        <p:tav tm="100000">
                                          <p:val>
                                            <p:strVal val="#ppt_y"/>
                                          </p:val>
                                        </p:tav>
                                      </p:tavLst>
                                    </p:anim>
                                  </p:childTnLst>
                                </p:cTn>
                              </p:par>
                            </p:childTnLst>
                          </p:cTn>
                        </p:par>
                        <p:par>
                          <p:cTn id="1120" fill="hold">
                            <p:stCondLst>
                              <p:cond delay="5830"/>
                            </p:stCondLst>
                            <p:childTnLst>
                              <p:par>
                                <p:cTn id="1121" presetID="42" presetClass="entr" presetSubtype="0" fill="hold" grpId="0" nodeType="afterEffect">
                                  <p:stCondLst>
                                    <p:cond delay="0"/>
                                  </p:stCondLst>
                                  <p:childTnLst>
                                    <p:set>
                                      <p:cBhvr>
                                        <p:cTn id="1122" dur="1" fill="hold">
                                          <p:stCondLst>
                                            <p:cond delay="0"/>
                                          </p:stCondLst>
                                        </p:cTn>
                                        <p:tgtEl>
                                          <p:spTgt spid="6">
                                            <p:graphicEl>
                                              <a:chart seriesIdx="-4" categoryIdx="184" bldStep="category"/>
                                            </p:graphicEl>
                                          </p:spTgt>
                                        </p:tgtEl>
                                        <p:attrNameLst>
                                          <p:attrName>style.visibility</p:attrName>
                                        </p:attrNameLst>
                                      </p:cBhvr>
                                      <p:to>
                                        <p:strVal val="visible"/>
                                      </p:to>
                                    </p:set>
                                    <p:animEffect transition="in" filter="fade">
                                      <p:cBhvr>
                                        <p:cTn id="1123" dur="30"/>
                                        <p:tgtEl>
                                          <p:spTgt spid="6">
                                            <p:graphicEl>
                                              <a:chart seriesIdx="-4" categoryIdx="184" bldStep="category"/>
                                            </p:graphicEl>
                                          </p:spTgt>
                                        </p:tgtEl>
                                      </p:cBhvr>
                                    </p:animEffect>
                                    <p:anim calcmode="lin" valueType="num">
                                      <p:cBhvr>
                                        <p:cTn id="1124" dur="30" fill="hold"/>
                                        <p:tgtEl>
                                          <p:spTgt spid="6">
                                            <p:graphicEl>
                                              <a:chart seriesIdx="-4" categoryIdx="184" bldStep="category"/>
                                            </p:graphicEl>
                                          </p:spTgt>
                                        </p:tgtEl>
                                        <p:attrNameLst>
                                          <p:attrName>ppt_x</p:attrName>
                                        </p:attrNameLst>
                                      </p:cBhvr>
                                      <p:tavLst>
                                        <p:tav tm="0">
                                          <p:val>
                                            <p:strVal val="#ppt_x"/>
                                          </p:val>
                                        </p:tav>
                                        <p:tav tm="100000">
                                          <p:val>
                                            <p:strVal val="#ppt_x"/>
                                          </p:val>
                                        </p:tav>
                                      </p:tavLst>
                                    </p:anim>
                                    <p:anim calcmode="lin" valueType="num">
                                      <p:cBhvr>
                                        <p:cTn id="1125" dur="30" fill="hold"/>
                                        <p:tgtEl>
                                          <p:spTgt spid="6">
                                            <p:graphicEl>
                                              <a:chart seriesIdx="-4" categoryIdx="184" bldStep="category"/>
                                            </p:graphicEl>
                                          </p:spTgt>
                                        </p:tgtEl>
                                        <p:attrNameLst>
                                          <p:attrName>ppt_y</p:attrName>
                                        </p:attrNameLst>
                                      </p:cBhvr>
                                      <p:tavLst>
                                        <p:tav tm="0">
                                          <p:val>
                                            <p:strVal val="#ppt_y+.1"/>
                                          </p:val>
                                        </p:tav>
                                        <p:tav tm="100000">
                                          <p:val>
                                            <p:strVal val="#ppt_y"/>
                                          </p:val>
                                        </p:tav>
                                      </p:tavLst>
                                    </p:anim>
                                  </p:childTnLst>
                                </p:cTn>
                              </p:par>
                            </p:childTnLst>
                          </p:cTn>
                        </p:par>
                        <p:par>
                          <p:cTn id="1126" fill="hold">
                            <p:stCondLst>
                              <p:cond delay="5860"/>
                            </p:stCondLst>
                            <p:childTnLst>
                              <p:par>
                                <p:cTn id="1127" presetID="42" presetClass="entr" presetSubtype="0" fill="hold" grpId="0" nodeType="afterEffect">
                                  <p:stCondLst>
                                    <p:cond delay="0"/>
                                  </p:stCondLst>
                                  <p:childTnLst>
                                    <p:set>
                                      <p:cBhvr>
                                        <p:cTn id="1128" dur="1" fill="hold">
                                          <p:stCondLst>
                                            <p:cond delay="0"/>
                                          </p:stCondLst>
                                        </p:cTn>
                                        <p:tgtEl>
                                          <p:spTgt spid="6">
                                            <p:graphicEl>
                                              <a:chart seriesIdx="-4" categoryIdx="185" bldStep="category"/>
                                            </p:graphicEl>
                                          </p:spTgt>
                                        </p:tgtEl>
                                        <p:attrNameLst>
                                          <p:attrName>style.visibility</p:attrName>
                                        </p:attrNameLst>
                                      </p:cBhvr>
                                      <p:to>
                                        <p:strVal val="visible"/>
                                      </p:to>
                                    </p:set>
                                    <p:animEffect transition="in" filter="fade">
                                      <p:cBhvr>
                                        <p:cTn id="1129" dur="30"/>
                                        <p:tgtEl>
                                          <p:spTgt spid="6">
                                            <p:graphicEl>
                                              <a:chart seriesIdx="-4" categoryIdx="185" bldStep="category"/>
                                            </p:graphicEl>
                                          </p:spTgt>
                                        </p:tgtEl>
                                      </p:cBhvr>
                                    </p:animEffect>
                                    <p:anim calcmode="lin" valueType="num">
                                      <p:cBhvr>
                                        <p:cTn id="1130" dur="30" fill="hold"/>
                                        <p:tgtEl>
                                          <p:spTgt spid="6">
                                            <p:graphicEl>
                                              <a:chart seriesIdx="-4" categoryIdx="185" bldStep="category"/>
                                            </p:graphicEl>
                                          </p:spTgt>
                                        </p:tgtEl>
                                        <p:attrNameLst>
                                          <p:attrName>ppt_x</p:attrName>
                                        </p:attrNameLst>
                                      </p:cBhvr>
                                      <p:tavLst>
                                        <p:tav tm="0">
                                          <p:val>
                                            <p:strVal val="#ppt_x"/>
                                          </p:val>
                                        </p:tav>
                                        <p:tav tm="100000">
                                          <p:val>
                                            <p:strVal val="#ppt_x"/>
                                          </p:val>
                                        </p:tav>
                                      </p:tavLst>
                                    </p:anim>
                                    <p:anim calcmode="lin" valueType="num">
                                      <p:cBhvr>
                                        <p:cTn id="1131" dur="30" fill="hold"/>
                                        <p:tgtEl>
                                          <p:spTgt spid="6">
                                            <p:graphicEl>
                                              <a:chart seriesIdx="-4" categoryIdx="185" bldStep="category"/>
                                            </p:graphicEl>
                                          </p:spTgt>
                                        </p:tgtEl>
                                        <p:attrNameLst>
                                          <p:attrName>ppt_y</p:attrName>
                                        </p:attrNameLst>
                                      </p:cBhvr>
                                      <p:tavLst>
                                        <p:tav tm="0">
                                          <p:val>
                                            <p:strVal val="#ppt_y+.1"/>
                                          </p:val>
                                        </p:tav>
                                        <p:tav tm="100000">
                                          <p:val>
                                            <p:strVal val="#ppt_y"/>
                                          </p:val>
                                        </p:tav>
                                      </p:tavLst>
                                    </p:anim>
                                  </p:childTnLst>
                                </p:cTn>
                              </p:par>
                            </p:childTnLst>
                          </p:cTn>
                        </p:par>
                        <p:par>
                          <p:cTn id="1132" fill="hold">
                            <p:stCondLst>
                              <p:cond delay="5890"/>
                            </p:stCondLst>
                            <p:childTnLst>
                              <p:par>
                                <p:cTn id="1133" presetID="42" presetClass="entr" presetSubtype="0" fill="hold" grpId="0" nodeType="afterEffect">
                                  <p:stCondLst>
                                    <p:cond delay="0"/>
                                  </p:stCondLst>
                                  <p:childTnLst>
                                    <p:set>
                                      <p:cBhvr>
                                        <p:cTn id="1134" dur="1" fill="hold">
                                          <p:stCondLst>
                                            <p:cond delay="0"/>
                                          </p:stCondLst>
                                        </p:cTn>
                                        <p:tgtEl>
                                          <p:spTgt spid="6">
                                            <p:graphicEl>
                                              <a:chart seriesIdx="-4" categoryIdx="186" bldStep="category"/>
                                            </p:graphicEl>
                                          </p:spTgt>
                                        </p:tgtEl>
                                        <p:attrNameLst>
                                          <p:attrName>style.visibility</p:attrName>
                                        </p:attrNameLst>
                                      </p:cBhvr>
                                      <p:to>
                                        <p:strVal val="visible"/>
                                      </p:to>
                                    </p:set>
                                    <p:animEffect transition="in" filter="fade">
                                      <p:cBhvr>
                                        <p:cTn id="1135" dur="30"/>
                                        <p:tgtEl>
                                          <p:spTgt spid="6">
                                            <p:graphicEl>
                                              <a:chart seriesIdx="-4" categoryIdx="186" bldStep="category"/>
                                            </p:graphicEl>
                                          </p:spTgt>
                                        </p:tgtEl>
                                      </p:cBhvr>
                                    </p:animEffect>
                                    <p:anim calcmode="lin" valueType="num">
                                      <p:cBhvr>
                                        <p:cTn id="1136" dur="30" fill="hold"/>
                                        <p:tgtEl>
                                          <p:spTgt spid="6">
                                            <p:graphicEl>
                                              <a:chart seriesIdx="-4" categoryIdx="186" bldStep="category"/>
                                            </p:graphicEl>
                                          </p:spTgt>
                                        </p:tgtEl>
                                        <p:attrNameLst>
                                          <p:attrName>ppt_x</p:attrName>
                                        </p:attrNameLst>
                                      </p:cBhvr>
                                      <p:tavLst>
                                        <p:tav tm="0">
                                          <p:val>
                                            <p:strVal val="#ppt_x"/>
                                          </p:val>
                                        </p:tav>
                                        <p:tav tm="100000">
                                          <p:val>
                                            <p:strVal val="#ppt_x"/>
                                          </p:val>
                                        </p:tav>
                                      </p:tavLst>
                                    </p:anim>
                                    <p:anim calcmode="lin" valueType="num">
                                      <p:cBhvr>
                                        <p:cTn id="1137" dur="30" fill="hold"/>
                                        <p:tgtEl>
                                          <p:spTgt spid="6">
                                            <p:graphicEl>
                                              <a:chart seriesIdx="-4" categoryIdx="186" bldStep="category"/>
                                            </p:graphicEl>
                                          </p:spTgt>
                                        </p:tgtEl>
                                        <p:attrNameLst>
                                          <p:attrName>ppt_y</p:attrName>
                                        </p:attrNameLst>
                                      </p:cBhvr>
                                      <p:tavLst>
                                        <p:tav tm="0">
                                          <p:val>
                                            <p:strVal val="#ppt_y+.1"/>
                                          </p:val>
                                        </p:tav>
                                        <p:tav tm="100000">
                                          <p:val>
                                            <p:strVal val="#ppt_y"/>
                                          </p:val>
                                        </p:tav>
                                      </p:tavLst>
                                    </p:anim>
                                  </p:childTnLst>
                                </p:cTn>
                              </p:par>
                            </p:childTnLst>
                          </p:cTn>
                        </p:par>
                        <p:par>
                          <p:cTn id="1138" fill="hold">
                            <p:stCondLst>
                              <p:cond delay="5920"/>
                            </p:stCondLst>
                            <p:childTnLst>
                              <p:par>
                                <p:cTn id="1139" presetID="42" presetClass="entr" presetSubtype="0" fill="hold" grpId="0" nodeType="afterEffect">
                                  <p:stCondLst>
                                    <p:cond delay="0"/>
                                  </p:stCondLst>
                                  <p:childTnLst>
                                    <p:set>
                                      <p:cBhvr>
                                        <p:cTn id="1140" dur="1" fill="hold">
                                          <p:stCondLst>
                                            <p:cond delay="0"/>
                                          </p:stCondLst>
                                        </p:cTn>
                                        <p:tgtEl>
                                          <p:spTgt spid="6">
                                            <p:graphicEl>
                                              <a:chart seriesIdx="-4" categoryIdx="187" bldStep="category"/>
                                            </p:graphicEl>
                                          </p:spTgt>
                                        </p:tgtEl>
                                        <p:attrNameLst>
                                          <p:attrName>style.visibility</p:attrName>
                                        </p:attrNameLst>
                                      </p:cBhvr>
                                      <p:to>
                                        <p:strVal val="visible"/>
                                      </p:to>
                                    </p:set>
                                    <p:animEffect transition="in" filter="fade">
                                      <p:cBhvr>
                                        <p:cTn id="1141" dur="30"/>
                                        <p:tgtEl>
                                          <p:spTgt spid="6">
                                            <p:graphicEl>
                                              <a:chart seriesIdx="-4" categoryIdx="187" bldStep="category"/>
                                            </p:graphicEl>
                                          </p:spTgt>
                                        </p:tgtEl>
                                      </p:cBhvr>
                                    </p:animEffect>
                                    <p:anim calcmode="lin" valueType="num">
                                      <p:cBhvr>
                                        <p:cTn id="1142" dur="30" fill="hold"/>
                                        <p:tgtEl>
                                          <p:spTgt spid="6">
                                            <p:graphicEl>
                                              <a:chart seriesIdx="-4" categoryIdx="187" bldStep="category"/>
                                            </p:graphicEl>
                                          </p:spTgt>
                                        </p:tgtEl>
                                        <p:attrNameLst>
                                          <p:attrName>ppt_x</p:attrName>
                                        </p:attrNameLst>
                                      </p:cBhvr>
                                      <p:tavLst>
                                        <p:tav tm="0">
                                          <p:val>
                                            <p:strVal val="#ppt_x"/>
                                          </p:val>
                                        </p:tav>
                                        <p:tav tm="100000">
                                          <p:val>
                                            <p:strVal val="#ppt_x"/>
                                          </p:val>
                                        </p:tav>
                                      </p:tavLst>
                                    </p:anim>
                                    <p:anim calcmode="lin" valueType="num">
                                      <p:cBhvr>
                                        <p:cTn id="1143" dur="30" fill="hold"/>
                                        <p:tgtEl>
                                          <p:spTgt spid="6">
                                            <p:graphicEl>
                                              <a:chart seriesIdx="-4" categoryIdx="187" bldStep="category"/>
                                            </p:graphicEl>
                                          </p:spTgt>
                                        </p:tgtEl>
                                        <p:attrNameLst>
                                          <p:attrName>ppt_y</p:attrName>
                                        </p:attrNameLst>
                                      </p:cBhvr>
                                      <p:tavLst>
                                        <p:tav tm="0">
                                          <p:val>
                                            <p:strVal val="#ppt_y+.1"/>
                                          </p:val>
                                        </p:tav>
                                        <p:tav tm="100000">
                                          <p:val>
                                            <p:strVal val="#ppt_y"/>
                                          </p:val>
                                        </p:tav>
                                      </p:tavLst>
                                    </p:anim>
                                  </p:childTnLst>
                                </p:cTn>
                              </p:par>
                            </p:childTnLst>
                          </p:cTn>
                        </p:par>
                        <p:par>
                          <p:cTn id="1144" fill="hold">
                            <p:stCondLst>
                              <p:cond delay="5950"/>
                            </p:stCondLst>
                            <p:childTnLst>
                              <p:par>
                                <p:cTn id="1145" presetID="42" presetClass="entr" presetSubtype="0" fill="hold" grpId="0" nodeType="afterEffect">
                                  <p:stCondLst>
                                    <p:cond delay="0"/>
                                  </p:stCondLst>
                                  <p:childTnLst>
                                    <p:set>
                                      <p:cBhvr>
                                        <p:cTn id="1146" dur="1" fill="hold">
                                          <p:stCondLst>
                                            <p:cond delay="0"/>
                                          </p:stCondLst>
                                        </p:cTn>
                                        <p:tgtEl>
                                          <p:spTgt spid="6">
                                            <p:graphicEl>
                                              <a:chart seriesIdx="-4" categoryIdx="188" bldStep="category"/>
                                            </p:graphicEl>
                                          </p:spTgt>
                                        </p:tgtEl>
                                        <p:attrNameLst>
                                          <p:attrName>style.visibility</p:attrName>
                                        </p:attrNameLst>
                                      </p:cBhvr>
                                      <p:to>
                                        <p:strVal val="visible"/>
                                      </p:to>
                                    </p:set>
                                    <p:animEffect transition="in" filter="fade">
                                      <p:cBhvr>
                                        <p:cTn id="1147" dur="30"/>
                                        <p:tgtEl>
                                          <p:spTgt spid="6">
                                            <p:graphicEl>
                                              <a:chart seriesIdx="-4" categoryIdx="188" bldStep="category"/>
                                            </p:graphicEl>
                                          </p:spTgt>
                                        </p:tgtEl>
                                      </p:cBhvr>
                                    </p:animEffect>
                                    <p:anim calcmode="lin" valueType="num">
                                      <p:cBhvr>
                                        <p:cTn id="1148" dur="30" fill="hold"/>
                                        <p:tgtEl>
                                          <p:spTgt spid="6">
                                            <p:graphicEl>
                                              <a:chart seriesIdx="-4" categoryIdx="188" bldStep="category"/>
                                            </p:graphicEl>
                                          </p:spTgt>
                                        </p:tgtEl>
                                        <p:attrNameLst>
                                          <p:attrName>ppt_x</p:attrName>
                                        </p:attrNameLst>
                                      </p:cBhvr>
                                      <p:tavLst>
                                        <p:tav tm="0">
                                          <p:val>
                                            <p:strVal val="#ppt_x"/>
                                          </p:val>
                                        </p:tav>
                                        <p:tav tm="100000">
                                          <p:val>
                                            <p:strVal val="#ppt_x"/>
                                          </p:val>
                                        </p:tav>
                                      </p:tavLst>
                                    </p:anim>
                                    <p:anim calcmode="lin" valueType="num">
                                      <p:cBhvr>
                                        <p:cTn id="1149" dur="30" fill="hold"/>
                                        <p:tgtEl>
                                          <p:spTgt spid="6">
                                            <p:graphicEl>
                                              <a:chart seriesIdx="-4" categoryIdx="188" bldStep="category"/>
                                            </p:graphicEl>
                                          </p:spTgt>
                                        </p:tgtEl>
                                        <p:attrNameLst>
                                          <p:attrName>ppt_y</p:attrName>
                                        </p:attrNameLst>
                                      </p:cBhvr>
                                      <p:tavLst>
                                        <p:tav tm="0">
                                          <p:val>
                                            <p:strVal val="#ppt_y+.1"/>
                                          </p:val>
                                        </p:tav>
                                        <p:tav tm="100000">
                                          <p:val>
                                            <p:strVal val="#ppt_y"/>
                                          </p:val>
                                        </p:tav>
                                      </p:tavLst>
                                    </p:anim>
                                  </p:childTnLst>
                                </p:cTn>
                              </p:par>
                            </p:childTnLst>
                          </p:cTn>
                        </p:par>
                        <p:par>
                          <p:cTn id="1150" fill="hold">
                            <p:stCondLst>
                              <p:cond delay="5980"/>
                            </p:stCondLst>
                            <p:childTnLst>
                              <p:par>
                                <p:cTn id="1151" presetID="42" presetClass="entr" presetSubtype="0" fill="hold" grpId="0" nodeType="afterEffect">
                                  <p:stCondLst>
                                    <p:cond delay="0"/>
                                  </p:stCondLst>
                                  <p:childTnLst>
                                    <p:set>
                                      <p:cBhvr>
                                        <p:cTn id="1152" dur="1" fill="hold">
                                          <p:stCondLst>
                                            <p:cond delay="0"/>
                                          </p:stCondLst>
                                        </p:cTn>
                                        <p:tgtEl>
                                          <p:spTgt spid="6">
                                            <p:graphicEl>
                                              <a:chart seriesIdx="-4" categoryIdx="189" bldStep="category"/>
                                            </p:graphicEl>
                                          </p:spTgt>
                                        </p:tgtEl>
                                        <p:attrNameLst>
                                          <p:attrName>style.visibility</p:attrName>
                                        </p:attrNameLst>
                                      </p:cBhvr>
                                      <p:to>
                                        <p:strVal val="visible"/>
                                      </p:to>
                                    </p:set>
                                    <p:animEffect transition="in" filter="fade">
                                      <p:cBhvr>
                                        <p:cTn id="1153" dur="30"/>
                                        <p:tgtEl>
                                          <p:spTgt spid="6">
                                            <p:graphicEl>
                                              <a:chart seriesIdx="-4" categoryIdx="189" bldStep="category"/>
                                            </p:graphicEl>
                                          </p:spTgt>
                                        </p:tgtEl>
                                      </p:cBhvr>
                                    </p:animEffect>
                                    <p:anim calcmode="lin" valueType="num">
                                      <p:cBhvr>
                                        <p:cTn id="1154" dur="30" fill="hold"/>
                                        <p:tgtEl>
                                          <p:spTgt spid="6">
                                            <p:graphicEl>
                                              <a:chart seriesIdx="-4" categoryIdx="189" bldStep="category"/>
                                            </p:graphicEl>
                                          </p:spTgt>
                                        </p:tgtEl>
                                        <p:attrNameLst>
                                          <p:attrName>ppt_x</p:attrName>
                                        </p:attrNameLst>
                                      </p:cBhvr>
                                      <p:tavLst>
                                        <p:tav tm="0">
                                          <p:val>
                                            <p:strVal val="#ppt_x"/>
                                          </p:val>
                                        </p:tav>
                                        <p:tav tm="100000">
                                          <p:val>
                                            <p:strVal val="#ppt_x"/>
                                          </p:val>
                                        </p:tav>
                                      </p:tavLst>
                                    </p:anim>
                                    <p:anim calcmode="lin" valueType="num">
                                      <p:cBhvr>
                                        <p:cTn id="1155" dur="30" fill="hold"/>
                                        <p:tgtEl>
                                          <p:spTgt spid="6">
                                            <p:graphicEl>
                                              <a:chart seriesIdx="-4" categoryIdx="189" bldStep="category"/>
                                            </p:graphicEl>
                                          </p:spTgt>
                                        </p:tgtEl>
                                        <p:attrNameLst>
                                          <p:attrName>ppt_y</p:attrName>
                                        </p:attrNameLst>
                                      </p:cBhvr>
                                      <p:tavLst>
                                        <p:tav tm="0">
                                          <p:val>
                                            <p:strVal val="#ppt_y+.1"/>
                                          </p:val>
                                        </p:tav>
                                        <p:tav tm="100000">
                                          <p:val>
                                            <p:strVal val="#ppt_y"/>
                                          </p:val>
                                        </p:tav>
                                      </p:tavLst>
                                    </p:anim>
                                  </p:childTnLst>
                                </p:cTn>
                              </p:par>
                            </p:childTnLst>
                          </p:cTn>
                        </p:par>
                        <p:par>
                          <p:cTn id="1156" fill="hold">
                            <p:stCondLst>
                              <p:cond delay="6010"/>
                            </p:stCondLst>
                            <p:childTnLst>
                              <p:par>
                                <p:cTn id="1157" presetID="42" presetClass="entr" presetSubtype="0" fill="hold" grpId="0" nodeType="afterEffect">
                                  <p:stCondLst>
                                    <p:cond delay="0"/>
                                  </p:stCondLst>
                                  <p:childTnLst>
                                    <p:set>
                                      <p:cBhvr>
                                        <p:cTn id="1158" dur="1" fill="hold">
                                          <p:stCondLst>
                                            <p:cond delay="0"/>
                                          </p:stCondLst>
                                        </p:cTn>
                                        <p:tgtEl>
                                          <p:spTgt spid="6">
                                            <p:graphicEl>
                                              <a:chart seriesIdx="-4" categoryIdx="190" bldStep="category"/>
                                            </p:graphicEl>
                                          </p:spTgt>
                                        </p:tgtEl>
                                        <p:attrNameLst>
                                          <p:attrName>style.visibility</p:attrName>
                                        </p:attrNameLst>
                                      </p:cBhvr>
                                      <p:to>
                                        <p:strVal val="visible"/>
                                      </p:to>
                                    </p:set>
                                    <p:animEffect transition="in" filter="fade">
                                      <p:cBhvr>
                                        <p:cTn id="1159" dur="30"/>
                                        <p:tgtEl>
                                          <p:spTgt spid="6">
                                            <p:graphicEl>
                                              <a:chart seriesIdx="-4" categoryIdx="190" bldStep="category"/>
                                            </p:graphicEl>
                                          </p:spTgt>
                                        </p:tgtEl>
                                      </p:cBhvr>
                                    </p:animEffect>
                                    <p:anim calcmode="lin" valueType="num">
                                      <p:cBhvr>
                                        <p:cTn id="1160" dur="30" fill="hold"/>
                                        <p:tgtEl>
                                          <p:spTgt spid="6">
                                            <p:graphicEl>
                                              <a:chart seriesIdx="-4" categoryIdx="190" bldStep="category"/>
                                            </p:graphicEl>
                                          </p:spTgt>
                                        </p:tgtEl>
                                        <p:attrNameLst>
                                          <p:attrName>ppt_x</p:attrName>
                                        </p:attrNameLst>
                                      </p:cBhvr>
                                      <p:tavLst>
                                        <p:tav tm="0">
                                          <p:val>
                                            <p:strVal val="#ppt_x"/>
                                          </p:val>
                                        </p:tav>
                                        <p:tav tm="100000">
                                          <p:val>
                                            <p:strVal val="#ppt_x"/>
                                          </p:val>
                                        </p:tav>
                                      </p:tavLst>
                                    </p:anim>
                                    <p:anim calcmode="lin" valueType="num">
                                      <p:cBhvr>
                                        <p:cTn id="1161" dur="30" fill="hold"/>
                                        <p:tgtEl>
                                          <p:spTgt spid="6">
                                            <p:graphicEl>
                                              <a:chart seriesIdx="-4" categoryIdx="190" bldStep="category"/>
                                            </p:graphicEl>
                                          </p:spTgt>
                                        </p:tgtEl>
                                        <p:attrNameLst>
                                          <p:attrName>ppt_y</p:attrName>
                                        </p:attrNameLst>
                                      </p:cBhvr>
                                      <p:tavLst>
                                        <p:tav tm="0">
                                          <p:val>
                                            <p:strVal val="#ppt_y+.1"/>
                                          </p:val>
                                        </p:tav>
                                        <p:tav tm="100000">
                                          <p:val>
                                            <p:strVal val="#ppt_y"/>
                                          </p:val>
                                        </p:tav>
                                      </p:tavLst>
                                    </p:anim>
                                  </p:childTnLst>
                                </p:cTn>
                              </p:par>
                            </p:childTnLst>
                          </p:cTn>
                        </p:par>
                        <p:par>
                          <p:cTn id="1162" fill="hold">
                            <p:stCondLst>
                              <p:cond delay="6040"/>
                            </p:stCondLst>
                            <p:childTnLst>
                              <p:par>
                                <p:cTn id="1163" presetID="42" presetClass="entr" presetSubtype="0" fill="hold" grpId="0" nodeType="afterEffect">
                                  <p:stCondLst>
                                    <p:cond delay="0"/>
                                  </p:stCondLst>
                                  <p:childTnLst>
                                    <p:set>
                                      <p:cBhvr>
                                        <p:cTn id="1164" dur="1" fill="hold">
                                          <p:stCondLst>
                                            <p:cond delay="0"/>
                                          </p:stCondLst>
                                        </p:cTn>
                                        <p:tgtEl>
                                          <p:spTgt spid="6">
                                            <p:graphicEl>
                                              <a:chart seriesIdx="-4" categoryIdx="191" bldStep="category"/>
                                            </p:graphicEl>
                                          </p:spTgt>
                                        </p:tgtEl>
                                        <p:attrNameLst>
                                          <p:attrName>style.visibility</p:attrName>
                                        </p:attrNameLst>
                                      </p:cBhvr>
                                      <p:to>
                                        <p:strVal val="visible"/>
                                      </p:to>
                                    </p:set>
                                    <p:animEffect transition="in" filter="fade">
                                      <p:cBhvr>
                                        <p:cTn id="1165" dur="30"/>
                                        <p:tgtEl>
                                          <p:spTgt spid="6">
                                            <p:graphicEl>
                                              <a:chart seriesIdx="-4" categoryIdx="191" bldStep="category"/>
                                            </p:graphicEl>
                                          </p:spTgt>
                                        </p:tgtEl>
                                      </p:cBhvr>
                                    </p:animEffect>
                                    <p:anim calcmode="lin" valueType="num">
                                      <p:cBhvr>
                                        <p:cTn id="1166" dur="30" fill="hold"/>
                                        <p:tgtEl>
                                          <p:spTgt spid="6">
                                            <p:graphicEl>
                                              <a:chart seriesIdx="-4" categoryIdx="191" bldStep="category"/>
                                            </p:graphicEl>
                                          </p:spTgt>
                                        </p:tgtEl>
                                        <p:attrNameLst>
                                          <p:attrName>ppt_x</p:attrName>
                                        </p:attrNameLst>
                                      </p:cBhvr>
                                      <p:tavLst>
                                        <p:tav tm="0">
                                          <p:val>
                                            <p:strVal val="#ppt_x"/>
                                          </p:val>
                                        </p:tav>
                                        <p:tav tm="100000">
                                          <p:val>
                                            <p:strVal val="#ppt_x"/>
                                          </p:val>
                                        </p:tav>
                                      </p:tavLst>
                                    </p:anim>
                                    <p:anim calcmode="lin" valueType="num">
                                      <p:cBhvr>
                                        <p:cTn id="1167" dur="30" fill="hold"/>
                                        <p:tgtEl>
                                          <p:spTgt spid="6">
                                            <p:graphicEl>
                                              <a:chart seriesIdx="-4" categoryIdx="191" bldStep="category"/>
                                            </p:graphicEl>
                                          </p:spTgt>
                                        </p:tgtEl>
                                        <p:attrNameLst>
                                          <p:attrName>ppt_y</p:attrName>
                                        </p:attrNameLst>
                                      </p:cBhvr>
                                      <p:tavLst>
                                        <p:tav tm="0">
                                          <p:val>
                                            <p:strVal val="#ppt_y+.1"/>
                                          </p:val>
                                        </p:tav>
                                        <p:tav tm="100000">
                                          <p:val>
                                            <p:strVal val="#ppt_y"/>
                                          </p:val>
                                        </p:tav>
                                      </p:tavLst>
                                    </p:anim>
                                  </p:childTnLst>
                                </p:cTn>
                              </p:par>
                            </p:childTnLst>
                          </p:cTn>
                        </p:par>
                        <p:par>
                          <p:cTn id="1168" fill="hold">
                            <p:stCondLst>
                              <p:cond delay="6070"/>
                            </p:stCondLst>
                            <p:childTnLst>
                              <p:par>
                                <p:cTn id="1169" presetID="42" presetClass="entr" presetSubtype="0" fill="hold" grpId="0" nodeType="afterEffect">
                                  <p:stCondLst>
                                    <p:cond delay="0"/>
                                  </p:stCondLst>
                                  <p:childTnLst>
                                    <p:set>
                                      <p:cBhvr>
                                        <p:cTn id="1170" dur="1" fill="hold">
                                          <p:stCondLst>
                                            <p:cond delay="0"/>
                                          </p:stCondLst>
                                        </p:cTn>
                                        <p:tgtEl>
                                          <p:spTgt spid="6">
                                            <p:graphicEl>
                                              <a:chart seriesIdx="-4" categoryIdx="192" bldStep="category"/>
                                            </p:graphicEl>
                                          </p:spTgt>
                                        </p:tgtEl>
                                        <p:attrNameLst>
                                          <p:attrName>style.visibility</p:attrName>
                                        </p:attrNameLst>
                                      </p:cBhvr>
                                      <p:to>
                                        <p:strVal val="visible"/>
                                      </p:to>
                                    </p:set>
                                    <p:animEffect transition="in" filter="fade">
                                      <p:cBhvr>
                                        <p:cTn id="1171" dur="30"/>
                                        <p:tgtEl>
                                          <p:spTgt spid="6">
                                            <p:graphicEl>
                                              <a:chart seriesIdx="-4" categoryIdx="192" bldStep="category"/>
                                            </p:graphicEl>
                                          </p:spTgt>
                                        </p:tgtEl>
                                      </p:cBhvr>
                                    </p:animEffect>
                                    <p:anim calcmode="lin" valueType="num">
                                      <p:cBhvr>
                                        <p:cTn id="1172" dur="30" fill="hold"/>
                                        <p:tgtEl>
                                          <p:spTgt spid="6">
                                            <p:graphicEl>
                                              <a:chart seriesIdx="-4" categoryIdx="192" bldStep="category"/>
                                            </p:graphicEl>
                                          </p:spTgt>
                                        </p:tgtEl>
                                        <p:attrNameLst>
                                          <p:attrName>ppt_x</p:attrName>
                                        </p:attrNameLst>
                                      </p:cBhvr>
                                      <p:tavLst>
                                        <p:tav tm="0">
                                          <p:val>
                                            <p:strVal val="#ppt_x"/>
                                          </p:val>
                                        </p:tav>
                                        <p:tav tm="100000">
                                          <p:val>
                                            <p:strVal val="#ppt_x"/>
                                          </p:val>
                                        </p:tav>
                                      </p:tavLst>
                                    </p:anim>
                                    <p:anim calcmode="lin" valueType="num">
                                      <p:cBhvr>
                                        <p:cTn id="1173" dur="30" fill="hold"/>
                                        <p:tgtEl>
                                          <p:spTgt spid="6">
                                            <p:graphicEl>
                                              <a:chart seriesIdx="-4" categoryIdx="192" bldStep="category"/>
                                            </p:graphicEl>
                                          </p:spTgt>
                                        </p:tgtEl>
                                        <p:attrNameLst>
                                          <p:attrName>ppt_y</p:attrName>
                                        </p:attrNameLst>
                                      </p:cBhvr>
                                      <p:tavLst>
                                        <p:tav tm="0">
                                          <p:val>
                                            <p:strVal val="#ppt_y+.1"/>
                                          </p:val>
                                        </p:tav>
                                        <p:tav tm="100000">
                                          <p:val>
                                            <p:strVal val="#ppt_y"/>
                                          </p:val>
                                        </p:tav>
                                      </p:tavLst>
                                    </p:anim>
                                  </p:childTnLst>
                                </p:cTn>
                              </p:par>
                            </p:childTnLst>
                          </p:cTn>
                        </p:par>
                        <p:par>
                          <p:cTn id="1174" fill="hold">
                            <p:stCondLst>
                              <p:cond delay="6100"/>
                            </p:stCondLst>
                            <p:childTnLst>
                              <p:par>
                                <p:cTn id="1175" presetID="42" presetClass="entr" presetSubtype="0" fill="hold" grpId="0" nodeType="afterEffect">
                                  <p:stCondLst>
                                    <p:cond delay="0"/>
                                  </p:stCondLst>
                                  <p:childTnLst>
                                    <p:set>
                                      <p:cBhvr>
                                        <p:cTn id="1176" dur="1" fill="hold">
                                          <p:stCondLst>
                                            <p:cond delay="0"/>
                                          </p:stCondLst>
                                        </p:cTn>
                                        <p:tgtEl>
                                          <p:spTgt spid="6">
                                            <p:graphicEl>
                                              <a:chart seriesIdx="-4" categoryIdx="193" bldStep="category"/>
                                            </p:graphicEl>
                                          </p:spTgt>
                                        </p:tgtEl>
                                        <p:attrNameLst>
                                          <p:attrName>style.visibility</p:attrName>
                                        </p:attrNameLst>
                                      </p:cBhvr>
                                      <p:to>
                                        <p:strVal val="visible"/>
                                      </p:to>
                                    </p:set>
                                    <p:animEffect transition="in" filter="fade">
                                      <p:cBhvr>
                                        <p:cTn id="1177" dur="30"/>
                                        <p:tgtEl>
                                          <p:spTgt spid="6">
                                            <p:graphicEl>
                                              <a:chart seriesIdx="-4" categoryIdx="193" bldStep="category"/>
                                            </p:graphicEl>
                                          </p:spTgt>
                                        </p:tgtEl>
                                      </p:cBhvr>
                                    </p:animEffect>
                                    <p:anim calcmode="lin" valueType="num">
                                      <p:cBhvr>
                                        <p:cTn id="1178" dur="30" fill="hold"/>
                                        <p:tgtEl>
                                          <p:spTgt spid="6">
                                            <p:graphicEl>
                                              <a:chart seriesIdx="-4" categoryIdx="193" bldStep="category"/>
                                            </p:graphicEl>
                                          </p:spTgt>
                                        </p:tgtEl>
                                        <p:attrNameLst>
                                          <p:attrName>ppt_x</p:attrName>
                                        </p:attrNameLst>
                                      </p:cBhvr>
                                      <p:tavLst>
                                        <p:tav tm="0">
                                          <p:val>
                                            <p:strVal val="#ppt_x"/>
                                          </p:val>
                                        </p:tav>
                                        <p:tav tm="100000">
                                          <p:val>
                                            <p:strVal val="#ppt_x"/>
                                          </p:val>
                                        </p:tav>
                                      </p:tavLst>
                                    </p:anim>
                                    <p:anim calcmode="lin" valueType="num">
                                      <p:cBhvr>
                                        <p:cTn id="1179" dur="30" fill="hold"/>
                                        <p:tgtEl>
                                          <p:spTgt spid="6">
                                            <p:graphicEl>
                                              <a:chart seriesIdx="-4" categoryIdx="193" bldStep="category"/>
                                            </p:graphicEl>
                                          </p:spTgt>
                                        </p:tgtEl>
                                        <p:attrNameLst>
                                          <p:attrName>ppt_y</p:attrName>
                                        </p:attrNameLst>
                                      </p:cBhvr>
                                      <p:tavLst>
                                        <p:tav tm="0">
                                          <p:val>
                                            <p:strVal val="#ppt_y+.1"/>
                                          </p:val>
                                        </p:tav>
                                        <p:tav tm="100000">
                                          <p:val>
                                            <p:strVal val="#ppt_y"/>
                                          </p:val>
                                        </p:tav>
                                      </p:tavLst>
                                    </p:anim>
                                  </p:childTnLst>
                                </p:cTn>
                              </p:par>
                            </p:childTnLst>
                          </p:cTn>
                        </p:par>
                        <p:par>
                          <p:cTn id="1180" fill="hold">
                            <p:stCondLst>
                              <p:cond delay="6130"/>
                            </p:stCondLst>
                            <p:childTnLst>
                              <p:par>
                                <p:cTn id="1181" presetID="42" presetClass="entr" presetSubtype="0" fill="hold" grpId="0" nodeType="afterEffect">
                                  <p:stCondLst>
                                    <p:cond delay="0"/>
                                  </p:stCondLst>
                                  <p:childTnLst>
                                    <p:set>
                                      <p:cBhvr>
                                        <p:cTn id="1182" dur="1" fill="hold">
                                          <p:stCondLst>
                                            <p:cond delay="0"/>
                                          </p:stCondLst>
                                        </p:cTn>
                                        <p:tgtEl>
                                          <p:spTgt spid="6">
                                            <p:graphicEl>
                                              <a:chart seriesIdx="-4" categoryIdx="194" bldStep="category"/>
                                            </p:graphicEl>
                                          </p:spTgt>
                                        </p:tgtEl>
                                        <p:attrNameLst>
                                          <p:attrName>style.visibility</p:attrName>
                                        </p:attrNameLst>
                                      </p:cBhvr>
                                      <p:to>
                                        <p:strVal val="visible"/>
                                      </p:to>
                                    </p:set>
                                    <p:animEffect transition="in" filter="fade">
                                      <p:cBhvr>
                                        <p:cTn id="1183" dur="30"/>
                                        <p:tgtEl>
                                          <p:spTgt spid="6">
                                            <p:graphicEl>
                                              <a:chart seriesIdx="-4" categoryIdx="194" bldStep="category"/>
                                            </p:graphicEl>
                                          </p:spTgt>
                                        </p:tgtEl>
                                      </p:cBhvr>
                                    </p:animEffect>
                                    <p:anim calcmode="lin" valueType="num">
                                      <p:cBhvr>
                                        <p:cTn id="1184" dur="30" fill="hold"/>
                                        <p:tgtEl>
                                          <p:spTgt spid="6">
                                            <p:graphicEl>
                                              <a:chart seriesIdx="-4" categoryIdx="194" bldStep="category"/>
                                            </p:graphicEl>
                                          </p:spTgt>
                                        </p:tgtEl>
                                        <p:attrNameLst>
                                          <p:attrName>ppt_x</p:attrName>
                                        </p:attrNameLst>
                                      </p:cBhvr>
                                      <p:tavLst>
                                        <p:tav tm="0">
                                          <p:val>
                                            <p:strVal val="#ppt_x"/>
                                          </p:val>
                                        </p:tav>
                                        <p:tav tm="100000">
                                          <p:val>
                                            <p:strVal val="#ppt_x"/>
                                          </p:val>
                                        </p:tav>
                                      </p:tavLst>
                                    </p:anim>
                                    <p:anim calcmode="lin" valueType="num">
                                      <p:cBhvr>
                                        <p:cTn id="1185" dur="30" fill="hold"/>
                                        <p:tgtEl>
                                          <p:spTgt spid="6">
                                            <p:graphicEl>
                                              <a:chart seriesIdx="-4" categoryIdx="194" bldStep="category"/>
                                            </p:graphicEl>
                                          </p:spTgt>
                                        </p:tgtEl>
                                        <p:attrNameLst>
                                          <p:attrName>ppt_y</p:attrName>
                                        </p:attrNameLst>
                                      </p:cBhvr>
                                      <p:tavLst>
                                        <p:tav tm="0">
                                          <p:val>
                                            <p:strVal val="#ppt_y+.1"/>
                                          </p:val>
                                        </p:tav>
                                        <p:tav tm="100000">
                                          <p:val>
                                            <p:strVal val="#ppt_y"/>
                                          </p:val>
                                        </p:tav>
                                      </p:tavLst>
                                    </p:anim>
                                  </p:childTnLst>
                                </p:cTn>
                              </p:par>
                            </p:childTnLst>
                          </p:cTn>
                        </p:par>
                        <p:par>
                          <p:cTn id="1186" fill="hold">
                            <p:stCondLst>
                              <p:cond delay="6160"/>
                            </p:stCondLst>
                            <p:childTnLst>
                              <p:par>
                                <p:cTn id="1187" presetID="42" presetClass="entr" presetSubtype="0" fill="hold" grpId="0" nodeType="afterEffect">
                                  <p:stCondLst>
                                    <p:cond delay="0"/>
                                  </p:stCondLst>
                                  <p:childTnLst>
                                    <p:set>
                                      <p:cBhvr>
                                        <p:cTn id="1188" dur="1" fill="hold">
                                          <p:stCondLst>
                                            <p:cond delay="0"/>
                                          </p:stCondLst>
                                        </p:cTn>
                                        <p:tgtEl>
                                          <p:spTgt spid="6">
                                            <p:graphicEl>
                                              <a:chart seriesIdx="-4" categoryIdx="195" bldStep="category"/>
                                            </p:graphicEl>
                                          </p:spTgt>
                                        </p:tgtEl>
                                        <p:attrNameLst>
                                          <p:attrName>style.visibility</p:attrName>
                                        </p:attrNameLst>
                                      </p:cBhvr>
                                      <p:to>
                                        <p:strVal val="visible"/>
                                      </p:to>
                                    </p:set>
                                    <p:animEffect transition="in" filter="fade">
                                      <p:cBhvr>
                                        <p:cTn id="1189" dur="30"/>
                                        <p:tgtEl>
                                          <p:spTgt spid="6">
                                            <p:graphicEl>
                                              <a:chart seriesIdx="-4" categoryIdx="195" bldStep="category"/>
                                            </p:graphicEl>
                                          </p:spTgt>
                                        </p:tgtEl>
                                      </p:cBhvr>
                                    </p:animEffect>
                                    <p:anim calcmode="lin" valueType="num">
                                      <p:cBhvr>
                                        <p:cTn id="1190" dur="30" fill="hold"/>
                                        <p:tgtEl>
                                          <p:spTgt spid="6">
                                            <p:graphicEl>
                                              <a:chart seriesIdx="-4" categoryIdx="195" bldStep="category"/>
                                            </p:graphicEl>
                                          </p:spTgt>
                                        </p:tgtEl>
                                        <p:attrNameLst>
                                          <p:attrName>ppt_x</p:attrName>
                                        </p:attrNameLst>
                                      </p:cBhvr>
                                      <p:tavLst>
                                        <p:tav tm="0">
                                          <p:val>
                                            <p:strVal val="#ppt_x"/>
                                          </p:val>
                                        </p:tav>
                                        <p:tav tm="100000">
                                          <p:val>
                                            <p:strVal val="#ppt_x"/>
                                          </p:val>
                                        </p:tav>
                                      </p:tavLst>
                                    </p:anim>
                                    <p:anim calcmode="lin" valueType="num">
                                      <p:cBhvr>
                                        <p:cTn id="1191" dur="30" fill="hold"/>
                                        <p:tgtEl>
                                          <p:spTgt spid="6">
                                            <p:graphicEl>
                                              <a:chart seriesIdx="-4" categoryIdx="195" bldStep="category"/>
                                            </p:graphicEl>
                                          </p:spTgt>
                                        </p:tgtEl>
                                        <p:attrNameLst>
                                          <p:attrName>ppt_y</p:attrName>
                                        </p:attrNameLst>
                                      </p:cBhvr>
                                      <p:tavLst>
                                        <p:tav tm="0">
                                          <p:val>
                                            <p:strVal val="#ppt_y+.1"/>
                                          </p:val>
                                        </p:tav>
                                        <p:tav tm="100000">
                                          <p:val>
                                            <p:strVal val="#ppt_y"/>
                                          </p:val>
                                        </p:tav>
                                      </p:tavLst>
                                    </p:anim>
                                  </p:childTnLst>
                                </p:cTn>
                              </p:par>
                            </p:childTnLst>
                          </p:cTn>
                        </p:par>
                        <p:par>
                          <p:cTn id="1192" fill="hold">
                            <p:stCondLst>
                              <p:cond delay="6190"/>
                            </p:stCondLst>
                            <p:childTnLst>
                              <p:par>
                                <p:cTn id="1193" presetID="42" presetClass="entr" presetSubtype="0" fill="hold" grpId="0" nodeType="afterEffect">
                                  <p:stCondLst>
                                    <p:cond delay="0"/>
                                  </p:stCondLst>
                                  <p:childTnLst>
                                    <p:set>
                                      <p:cBhvr>
                                        <p:cTn id="1194" dur="1" fill="hold">
                                          <p:stCondLst>
                                            <p:cond delay="0"/>
                                          </p:stCondLst>
                                        </p:cTn>
                                        <p:tgtEl>
                                          <p:spTgt spid="6">
                                            <p:graphicEl>
                                              <a:chart seriesIdx="-4" categoryIdx="196" bldStep="category"/>
                                            </p:graphicEl>
                                          </p:spTgt>
                                        </p:tgtEl>
                                        <p:attrNameLst>
                                          <p:attrName>style.visibility</p:attrName>
                                        </p:attrNameLst>
                                      </p:cBhvr>
                                      <p:to>
                                        <p:strVal val="visible"/>
                                      </p:to>
                                    </p:set>
                                    <p:animEffect transition="in" filter="fade">
                                      <p:cBhvr>
                                        <p:cTn id="1195" dur="30"/>
                                        <p:tgtEl>
                                          <p:spTgt spid="6">
                                            <p:graphicEl>
                                              <a:chart seriesIdx="-4" categoryIdx="196" bldStep="category"/>
                                            </p:graphicEl>
                                          </p:spTgt>
                                        </p:tgtEl>
                                      </p:cBhvr>
                                    </p:animEffect>
                                    <p:anim calcmode="lin" valueType="num">
                                      <p:cBhvr>
                                        <p:cTn id="1196" dur="30" fill="hold"/>
                                        <p:tgtEl>
                                          <p:spTgt spid="6">
                                            <p:graphicEl>
                                              <a:chart seriesIdx="-4" categoryIdx="196" bldStep="category"/>
                                            </p:graphicEl>
                                          </p:spTgt>
                                        </p:tgtEl>
                                        <p:attrNameLst>
                                          <p:attrName>ppt_x</p:attrName>
                                        </p:attrNameLst>
                                      </p:cBhvr>
                                      <p:tavLst>
                                        <p:tav tm="0">
                                          <p:val>
                                            <p:strVal val="#ppt_x"/>
                                          </p:val>
                                        </p:tav>
                                        <p:tav tm="100000">
                                          <p:val>
                                            <p:strVal val="#ppt_x"/>
                                          </p:val>
                                        </p:tav>
                                      </p:tavLst>
                                    </p:anim>
                                    <p:anim calcmode="lin" valueType="num">
                                      <p:cBhvr>
                                        <p:cTn id="1197" dur="30" fill="hold"/>
                                        <p:tgtEl>
                                          <p:spTgt spid="6">
                                            <p:graphicEl>
                                              <a:chart seriesIdx="-4" categoryIdx="196" bldStep="category"/>
                                            </p:graphicEl>
                                          </p:spTgt>
                                        </p:tgtEl>
                                        <p:attrNameLst>
                                          <p:attrName>ppt_y</p:attrName>
                                        </p:attrNameLst>
                                      </p:cBhvr>
                                      <p:tavLst>
                                        <p:tav tm="0">
                                          <p:val>
                                            <p:strVal val="#ppt_y+.1"/>
                                          </p:val>
                                        </p:tav>
                                        <p:tav tm="100000">
                                          <p:val>
                                            <p:strVal val="#ppt_y"/>
                                          </p:val>
                                        </p:tav>
                                      </p:tavLst>
                                    </p:anim>
                                  </p:childTnLst>
                                </p:cTn>
                              </p:par>
                            </p:childTnLst>
                          </p:cTn>
                        </p:par>
                        <p:par>
                          <p:cTn id="1198" fill="hold">
                            <p:stCondLst>
                              <p:cond delay="6220"/>
                            </p:stCondLst>
                            <p:childTnLst>
                              <p:par>
                                <p:cTn id="1199" presetID="42" presetClass="entr" presetSubtype="0" fill="hold" grpId="0" nodeType="afterEffect">
                                  <p:stCondLst>
                                    <p:cond delay="0"/>
                                  </p:stCondLst>
                                  <p:childTnLst>
                                    <p:set>
                                      <p:cBhvr>
                                        <p:cTn id="1200" dur="1" fill="hold">
                                          <p:stCondLst>
                                            <p:cond delay="0"/>
                                          </p:stCondLst>
                                        </p:cTn>
                                        <p:tgtEl>
                                          <p:spTgt spid="6">
                                            <p:graphicEl>
                                              <a:chart seriesIdx="-4" categoryIdx="197" bldStep="category"/>
                                            </p:graphicEl>
                                          </p:spTgt>
                                        </p:tgtEl>
                                        <p:attrNameLst>
                                          <p:attrName>style.visibility</p:attrName>
                                        </p:attrNameLst>
                                      </p:cBhvr>
                                      <p:to>
                                        <p:strVal val="visible"/>
                                      </p:to>
                                    </p:set>
                                    <p:animEffect transition="in" filter="fade">
                                      <p:cBhvr>
                                        <p:cTn id="1201" dur="30"/>
                                        <p:tgtEl>
                                          <p:spTgt spid="6">
                                            <p:graphicEl>
                                              <a:chart seriesIdx="-4" categoryIdx="197" bldStep="category"/>
                                            </p:graphicEl>
                                          </p:spTgt>
                                        </p:tgtEl>
                                      </p:cBhvr>
                                    </p:animEffect>
                                    <p:anim calcmode="lin" valueType="num">
                                      <p:cBhvr>
                                        <p:cTn id="1202" dur="30" fill="hold"/>
                                        <p:tgtEl>
                                          <p:spTgt spid="6">
                                            <p:graphicEl>
                                              <a:chart seriesIdx="-4" categoryIdx="197" bldStep="category"/>
                                            </p:graphicEl>
                                          </p:spTgt>
                                        </p:tgtEl>
                                        <p:attrNameLst>
                                          <p:attrName>ppt_x</p:attrName>
                                        </p:attrNameLst>
                                      </p:cBhvr>
                                      <p:tavLst>
                                        <p:tav tm="0">
                                          <p:val>
                                            <p:strVal val="#ppt_x"/>
                                          </p:val>
                                        </p:tav>
                                        <p:tav tm="100000">
                                          <p:val>
                                            <p:strVal val="#ppt_x"/>
                                          </p:val>
                                        </p:tav>
                                      </p:tavLst>
                                    </p:anim>
                                    <p:anim calcmode="lin" valueType="num">
                                      <p:cBhvr>
                                        <p:cTn id="1203" dur="30" fill="hold"/>
                                        <p:tgtEl>
                                          <p:spTgt spid="6">
                                            <p:graphicEl>
                                              <a:chart seriesIdx="-4" categoryIdx="197" bldStep="category"/>
                                            </p:graphicEl>
                                          </p:spTgt>
                                        </p:tgtEl>
                                        <p:attrNameLst>
                                          <p:attrName>ppt_y</p:attrName>
                                        </p:attrNameLst>
                                      </p:cBhvr>
                                      <p:tavLst>
                                        <p:tav tm="0">
                                          <p:val>
                                            <p:strVal val="#ppt_y+.1"/>
                                          </p:val>
                                        </p:tav>
                                        <p:tav tm="100000">
                                          <p:val>
                                            <p:strVal val="#ppt_y"/>
                                          </p:val>
                                        </p:tav>
                                      </p:tavLst>
                                    </p:anim>
                                  </p:childTnLst>
                                </p:cTn>
                              </p:par>
                            </p:childTnLst>
                          </p:cTn>
                        </p:par>
                        <p:par>
                          <p:cTn id="1204" fill="hold">
                            <p:stCondLst>
                              <p:cond delay="6250"/>
                            </p:stCondLst>
                            <p:childTnLst>
                              <p:par>
                                <p:cTn id="1205" presetID="42" presetClass="entr" presetSubtype="0" fill="hold" grpId="0" nodeType="afterEffect">
                                  <p:stCondLst>
                                    <p:cond delay="0"/>
                                  </p:stCondLst>
                                  <p:childTnLst>
                                    <p:set>
                                      <p:cBhvr>
                                        <p:cTn id="1206" dur="1" fill="hold">
                                          <p:stCondLst>
                                            <p:cond delay="0"/>
                                          </p:stCondLst>
                                        </p:cTn>
                                        <p:tgtEl>
                                          <p:spTgt spid="6">
                                            <p:graphicEl>
                                              <a:chart seriesIdx="-4" categoryIdx="198" bldStep="category"/>
                                            </p:graphicEl>
                                          </p:spTgt>
                                        </p:tgtEl>
                                        <p:attrNameLst>
                                          <p:attrName>style.visibility</p:attrName>
                                        </p:attrNameLst>
                                      </p:cBhvr>
                                      <p:to>
                                        <p:strVal val="visible"/>
                                      </p:to>
                                    </p:set>
                                    <p:animEffect transition="in" filter="fade">
                                      <p:cBhvr>
                                        <p:cTn id="1207" dur="30"/>
                                        <p:tgtEl>
                                          <p:spTgt spid="6">
                                            <p:graphicEl>
                                              <a:chart seriesIdx="-4" categoryIdx="198" bldStep="category"/>
                                            </p:graphicEl>
                                          </p:spTgt>
                                        </p:tgtEl>
                                      </p:cBhvr>
                                    </p:animEffect>
                                    <p:anim calcmode="lin" valueType="num">
                                      <p:cBhvr>
                                        <p:cTn id="1208" dur="30" fill="hold"/>
                                        <p:tgtEl>
                                          <p:spTgt spid="6">
                                            <p:graphicEl>
                                              <a:chart seriesIdx="-4" categoryIdx="198" bldStep="category"/>
                                            </p:graphicEl>
                                          </p:spTgt>
                                        </p:tgtEl>
                                        <p:attrNameLst>
                                          <p:attrName>ppt_x</p:attrName>
                                        </p:attrNameLst>
                                      </p:cBhvr>
                                      <p:tavLst>
                                        <p:tav tm="0">
                                          <p:val>
                                            <p:strVal val="#ppt_x"/>
                                          </p:val>
                                        </p:tav>
                                        <p:tav tm="100000">
                                          <p:val>
                                            <p:strVal val="#ppt_x"/>
                                          </p:val>
                                        </p:tav>
                                      </p:tavLst>
                                    </p:anim>
                                    <p:anim calcmode="lin" valueType="num">
                                      <p:cBhvr>
                                        <p:cTn id="1209" dur="30" fill="hold"/>
                                        <p:tgtEl>
                                          <p:spTgt spid="6">
                                            <p:graphicEl>
                                              <a:chart seriesIdx="-4" categoryIdx="198" bldStep="category"/>
                                            </p:graphicEl>
                                          </p:spTgt>
                                        </p:tgtEl>
                                        <p:attrNameLst>
                                          <p:attrName>ppt_y</p:attrName>
                                        </p:attrNameLst>
                                      </p:cBhvr>
                                      <p:tavLst>
                                        <p:tav tm="0">
                                          <p:val>
                                            <p:strVal val="#ppt_y+.1"/>
                                          </p:val>
                                        </p:tav>
                                        <p:tav tm="100000">
                                          <p:val>
                                            <p:strVal val="#ppt_y"/>
                                          </p:val>
                                        </p:tav>
                                      </p:tavLst>
                                    </p:anim>
                                  </p:childTnLst>
                                </p:cTn>
                              </p:par>
                            </p:childTnLst>
                          </p:cTn>
                        </p:par>
                        <p:par>
                          <p:cTn id="1210" fill="hold">
                            <p:stCondLst>
                              <p:cond delay="6280"/>
                            </p:stCondLst>
                            <p:childTnLst>
                              <p:par>
                                <p:cTn id="1211" presetID="42" presetClass="entr" presetSubtype="0" fill="hold" grpId="0" nodeType="afterEffect">
                                  <p:stCondLst>
                                    <p:cond delay="0"/>
                                  </p:stCondLst>
                                  <p:childTnLst>
                                    <p:set>
                                      <p:cBhvr>
                                        <p:cTn id="1212" dur="1" fill="hold">
                                          <p:stCondLst>
                                            <p:cond delay="0"/>
                                          </p:stCondLst>
                                        </p:cTn>
                                        <p:tgtEl>
                                          <p:spTgt spid="6">
                                            <p:graphicEl>
                                              <a:chart seriesIdx="-4" categoryIdx="199" bldStep="category"/>
                                            </p:graphicEl>
                                          </p:spTgt>
                                        </p:tgtEl>
                                        <p:attrNameLst>
                                          <p:attrName>style.visibility</p:attrName>
                                        </p:attrNameLst>
                                      </p:cBhvr>
                                      <p:to>
                                        <p:strVal val="visible"/>
                                      </p:to>
                                    </p:set>
                                    <p:animEffect transition="in" filter="fade">
                                      <p:cBhvr>
                                        <p:cTn id="1213" dur="30"/>
                                        <p:tgtEl>
                                          <p:spTgt spid="6">
                                            <p:graphicEl>
                                              <a:chart seriesIdx="-4" categoryIdx="199" bldStep="category"/>
                                            </p:graphicEl>
                                          </p:spTgt>
                                        </p:tgtEl>
                                      </p:cBhvr>
                                    </p:animEffect>
                                    <p:anim calcmode="lin" valueType="num">
                                      <p:cBhvr>
                                        <p:cTn id="1214" dur="30" fill="hold"/>
                                        <p:tgtEl>
                                          <p:spTgt spid="6">
                                            <p:graphicEl>
                                              <a:chart seriesIdx="-4" categoryIdx="199" bldStep="category"/>
                                            </p:graphicEl>
                                          </p:spTgt>
                                        </p:tgtEl>
                                        <p:attrNameLst>
                                          <p:attrName>ppt_x</p:attrName>
                                        </p:attrNameLst>
                                      </p:cBhvr>
                                      <p:tavLst>
                                        <p:tav tm="0">
                                          <p:val>
                                            <p:strVal val="#ppt_x"/>
                                          </p:val>
                                        </p:tav>
                                        <p:tav tm="100000">
                                          <p:val>
                                            <p:strVal val="#ppt_x"/>
                                          </p:val>
                                        </p:tav>
                                      </p:tavLst>
                                    </p:anim>
                                    <p:anim calcmode="lin" valueType="num">
                                      <p:cBhvr>
                                        <p:cTn id="1215" dur="30" fill="hold"/>
                                        <p:tgtEl>
                                          <p:spTgt spid="6">
                                            <p:graphicEl>
                                              <a:chart seriesIdx="-4" categoryIdx="199" bldStep="category"/>
                                            </p:graphicEl>
                                          </p:spTgt>
                                        </p:tgtEl>
                                        <p:attrNameLst>
                                          <p:attrName>ppt_y</p:attrName>
                                        </p:attrNameLst>
                                      </p:cBhvr>
                                      <p:tavLst>
                                        <p:tav tm="0">
                                          <p:val>
                                            <p:strVal val="#ppt_y+.1"/>
                                          </p:val>
                                        </p:tav>
                                        <p:tav tm="100000">
                                          <p:val>
                                            <p:strVal val="#ppt_y"/>
                                          </p:val>
                                        </p:tav>
                                      </p:tavLst>
                                    </p:anim>
                                  </p:childTnLst>
                                </p:cTn>
                              </p:par>
                            </p:childTnLst>
                          </p:cTn>
                        </p:par>
                        <p:par>
                          <p:cTn id="1216" fill="hold">
                            <p:stCondLst>
                              <p:cond delay="6310"/>
                            </p:stCondLst>
                            <p:childTnLst>
                              <p:par>
                                <p:cTn id="1217" presetID="42" presetClass="entr" presetSubtype="0" fill="hold" grpId="0" nodeType="afterEffect">
                                  <p:stCondLst>
                                    <p:cond delay="0"/>
                                  </p:stCondLst>
                                  <p:childTnLst>
                                    <p:set>
                                      <p:cBhvr>
                                        <p:cTn id="1218" dur="1" fill="hold">
                                          <p:stCondLst>
                                            <p:cond delay="0"/>
                                          </p:stCondLst>
                                        </p:cTn>
                                        <p:tgtEl>
                                          <p:spTgt spid="6">
                                            <p:graphicEl>
                                              <a:chart seriesIdx="-4" categoryIdx="200" bldStep="category"/>
                                            </p:graphicEl>
                                          </p:spTgt>
                                        </p:tgtEl>
                                        <p:attrNameLst>
                                          <p:attrName>style.visibility</p:attrName>
                                        </p:attrNameLst>
                                      </p:cBhvr>
                                      <p:to>
                                        <p:strVal val="visible"/>
                                      </p:to>
                                    </p:set>
                                    <p:animEffect transition="in" filter="fade">
                                      <p:cBhvr>
                                        <p:cTn id="1219" dur="30"/>
                                        <p:tgtEl>
                                          <p:spTgt spid="6">
                                            <p:graphicEl>
                                              <a:chart seriesIdx="-4" categoryIdx="200" bldStep="category"/>
                                            </p:graphicEl>
                                          </p:spTgt>
                                        </p:tgtEl>
                                      </p:cBhvr>
                                    </p:animEffect>
                                    <p:anim calcmode="lin" valueType="num">
                                      <p:cBhvr>
                                        <p:cTn id="1220" dur="30" fill="hold"/>
                                        <p:tgtEl>
                                          <p:spTgt spid="6">
                                            <p:graphicEl>
                                              <a:chart seriesIdx="-4" categoryIdx="200" bldStep="category"/>
                                            </p:graphicEl>
                                          </p:spTgt>
                                        </p:tgtEl>
                                        <p:attrNameLst>
                                          <p:attrName>ppt_x</p:attrName>
                                        </p:attrNameLst>
                                      </p:cBhvr>
                                      <p:tavLst>
                                        <p:tav tm="0">
                                          <p:val>
                                            <p:strVal val="#ppt_x"/>
                                          </p:val>
                                        </p:tav>
                                        <p:tav tm="100000">
                                          <p:val>
                                            <p:strVal val="#ppt_x"/>
                                          </p:val>
                                        </p:tav>
                                      </p:tavLst>
                                    </p:anim>
                                    <p:anim calcmode="lin" valueType="num">
                                      <p:cBhvr>
                                        <p:cTn id="1221" dur="30" fill="hold"/>
                                        <p:tgtEl>
                                          <p:spTgt spid="6">
                                            <p:graphicEl>
                                              <a:chart seriesIdx="-4" categoryIdx="200" bldStep="category"/>
                                            </p:graphicEl>
                                          </p:spTgt>
                                        </p:tgtEl>
                                        <p:attrNameLst>
                                          <p:attrName>ppt_y</p:attrName>
                                        </p:attrNameLst>
                                      </p:cBhvr>
                                      <p:tavLst>
                                        <p:tav tm="0">
                                          <p:val>
                                            <p:strVal val="#ppt_y+.1"/>
                                          </p:val>
                                        </p:tav>
                                        <p:tav tm="100000">
                                          <p:val>
                                            <p:strVal val="#ppt_y"/>
                                          </p:val>
                                        </p:tav>
                                      </p:tavLst>
                                    </p:anim>
                                  </p:childTnLst>
                                </p:cTn>
                              </p:par>
                            </p:childTnLst>
                          </p:cTn>
                        </p:par>
                        <p:par>
                          <p:cTn id="1222" fill="hold">
                            <p:stCondLst>
                              <p:cond delay="6340"/>
                            </p:stCondLst>
                            <p:childTnLst>
                              <p:par>
                                <p:cTn id="1223" presetID="42" presetClass="entr" presetSubtype="0" fill="hold" grpId="0" nodeType="afterEffect">
                                  <p:stCondLst>
                                    <p:cond delay="0"/>
                                  </p:stCondLst>
                                  <p:childTnLst>
                                    <p:set>
                                      <p:cBhvr>
                                        <p:cTn id="1224" dur="1" fill="hold">
                                          <p:stCondLst>
                                            <p:cond delay="0"/>
                                          </p:stCondLst>
                                        </p:cTn>
                                        <p:tgtEl>
                                          <p:spTgt spid="6">
                                            <p:graphicEl>
                                              <a:chart seriesIdx="-4" categoryIdx="201" bldStep="category"/>
                                            </p:graphicEl>
                                          </p:spTgt>
                                        </p:tgtEl>
                                        <p:attrNameLst>
                                          <p:attrName>style.visibility</p:attrName>
                                        </p:attrNameLst>
                                      </p:cBhvr>
                                      <p:to>
                                        <p:strVal val="visible"/>
                                      </p:to>
                                    </p:set>
                                    <p:animEffect transition="in" filter="fade">
                                      <p:cBhvr>
                                        <p:cTn id="1225" dur="30"/>
                                        <p:tgtEl>
                                          <p:spTgt spid="6">
                                            <p:graphicEl>
                                              <a:chart seriesIdx="-4" categoryIdx="201" bldStep="category"/>
                                            </p:graphicEl>
                                          </p:spTgt>
                                        </p:tgtEl>
                                      </p:cBhvr>
                                    </p:animEffect>
                                    <p:anim calcmode="lin" valueType="num">
                                      <p:cBhvr>
                                        <p:cTn id="1226" dur="30" fill="hold"/>
                                        <p:tgtEl>
                                          <p:spTgt spid="6">
                                            <p:graphicEl>
                                              <a:chart seriesIdx="-4" categoryIdx="201" bldStep="category"/>
                                            </p:graphicEl>
                                          </p:spTgt>
                                        </p:tgtEl>
                                        <p:attrNameLst>
                                          <p:attrName>ppt_x</p:attrName>
                                        </p:attrNameLst>
                                      </p:cBhvr>
                                      <p:tavLst>
                                        <p:tav tm="0">
                                          <p:val>
                                            <p:strVal val="#ppt_x"/>
                                          </p:val>
                                        </p:tav>
                                        <p:tav tm="100000">
                                          <p:val>
                                            <p:strVal val="#ppt_x"/>
                                          </p:val>
                                        </p:tav>
                                      </p:tavLst>
                                    </p:anim>
                                    <p:anim calcmode="lin" valueType="num">
                                      <p:cBhvr>
                                        <p:cTn id="1227" dur="30" fill="hold"/>
                                        <p:tgtEl>
                                          <p:spTgt spid="6">
                                            <p:graphicEl>
                                              <a:chart seriesIdx="-4" categoryIdx="201" bldStep="category"/>
                                            </p:graphicEl>
                                          </p:spTgt>
                                        </p:tgtEl>
                                        <p:attrNameLst>
                                          <p:attrName>ppt_y</p:attrName>
                                        </p:attrNameLst>
                                      </p:cBhvr>
                                      <p:tavLst>
                                        <p:tav tm="0">
                                          <p:val>
                                            <p:strVal val="#ppt_y+.1"/>
                                          </p:val>
                                        </p:tav>
                                        <p:tav tm="100000">
                                          <p:val>
                                            <p:strVal val="#ppt_y"/>
                                          </p:val>
                                        </p:tav>
                                      </p:tavLst>
                                    </p:anim>
                                  </p:childTnLst>
                                </p:cTn>
                              </p:par>
                            </p:childTnLst>
                          </p:cTn>
                        </p:par>
                        <p:par>
                          <p:cTn id="1228" fill="hold">
                            <p:stCondLst>
                              <p:cond delay="6370"/>
                            </p:stCondLst>
                            <p:childTnLst>
                              <p:par>
                                <p:cTn id="1229" presetID="42" presetClass="entr" presetSubtype="0" fill="hold" grpId="0" nodeType="afterEffect">
                                  <p:stCondLst>
                                    <p:cond delay="0"/>
                                  </p:stCondLst>
                                  <p:childTnLst>
                                    <p:set>
                                      <p:cBhvr>
                                        <p:cTn id="1230" dur="1" fill="hold">
                                          <p:stCondLst>
                                            <p:cond delay="0"/>
                                          </p:stCondLst>
                                        </p:cTn>
                                        <p:tgtEl>
                                          <p:spTgt spid="6">
                                            <p:graphicEl>
                                              <a:chart seriesIdx="-4" categoryIdx="202" bldStep="category"/>
                                            </p:graphicEl>
                                          </p:spTgt>
                                        </p:tgtEl>
                                        <p:attrNameLst>
                                          <p:attrName>style.visibility</p:attrName>
                                        </p:attrNameLst>
                                      </p:cBhvr>
                                      <p:to>
                                        <p:strVal val="visible"/>
                                      </p:to>
                                    </p:set>
                                    <p:animEffect transition="in" filter="fade">
                                      <p:cBhvr>
                                        <p:cTn id="1231" dur="30"/>
                                        <p:tgtEl>
                                          <p:spTgt spid="6">
                                            <p:graphicEl>
                                              <a:chart seriesIdx="-4" categoryIdx="202" bldStep="category"/>
                                            </p:graphicEl>
                                          </p:spTgt>
                                        </p:tgtEl>
                                      </p:cBhvr>
                                    </p:animEffect>
                                    <p:anim calcmode="lin" valueType="num">
                                      <p:cBhvr>
                                        <p:cTn id="1232" dur="30" fill="hold"/>
                                        <p:tgtEl>
                                          <p:spTgt spid="6">
                                            <p:graphicEl>
                                              <a:chart seriesIdx="-4" categoryIdx="202" bldStep="category"/>
                                            </p:graphicEl>
                                          </p:spTgt>
                                        </p:tgtEl>
                                        <p:attrNameLst>
                                          <p:attrName>ppt_x</p:attrName>
                                        </p:attrNameLst>
                                      </p:cBhvr>
                                      <p:tavLst>
                                        <p:tav tm="0">
                                          <p:val>
                                            <p:strVal val="#ppt_x"/>
                                          </p:val>
                                        </p:tav>
                                        <p:tav tm="100000">
                                          <p:val>
                                            <p:strVal val="#ppt_x"/>
                                          </p:val>
                                        </p:tav>
                                      </p:tavLst>
                                    </p:anim>
                                    <p:anim calcmode="lin" valueType="num">
                                      <p:cBhvr>
                                        <p:cTn id="1233" dur="30" fill="hold"/>
                                        <p:tgtEl>
                                          <p:spTgt spid="6">
                                            <p:graphicEl>
                                              <a:chart seriesIdx="-4" categoryIdx="202" bldStep="category"/>
                                            </p:graphicEl>
                                          </p:spTgt>
                                        </p:tgtEl>
                                        <p:attrNameLst>
                                          <p:attrName>ppt_y</p:attrName>
                                        </p:attrNameLst>
                                      </p:cBhvr>
                                      <p:tavLst>
                                        <p:tav tm="0">
                                          <p:val>
                                            <p:strVal val="#ppt_y+.1"/>
                                          </p:val>
                                        </p:tav>
                                        <p:tav tm="100000">
                                          <p:val>
                                            <p:strVal val="#ppt_y"/>
                                          </p:val>
                                        </p:tav>
                                      </p:tavLst>
                                    </p:anim>
                                  </p:childTnLst>
                                </p:cTn>
                              </p:par>
                            </p:childTnLst>
                          </p:cTn>
                        </p:par>
                        <p:par>
                          <p:cTn id="1234" fill="hold">
                            <p:stCondLst>
                              <p:cond delay="6400"/>
                            </p:stCondLst>
                            <p:childTnLst>
                              <p:par>
                                <p:cTn id="1235" presetID="42" presetClass="entr" presetSubtype="0" fill="hold" grpId="0" nodeType="afterEffect">
                                  <p:stCondLst>
                                    <p:cond delay="0"/>
                                  </p:stCondLst>
                                  <p:childTnLst>
                                    <p:set>
                                      <p:cBhvr>
                                        <p:cTn id="1236" dur="1" fill="hold">
                                          <p:stCondLst>
                                            <p:cond delay="0"/>
                                          </p:stCondLst>
                                        </p:cTn>
                                        <p:tgtEl>
                                          <p:spTgt spid="6">
                                            <p:graphicEl>
                                              <a:chart seriesIdx="-4" categoryIdx="203" bldStep="category"/>
                                            </p:graphicEl>
                                          </p:spTgt>
                                        </p:tgtEl>
                                        <p:attrNameLst>
                                          <p:attrName>style.visibility</p:attrName>
                                        </p:attrNameLst>
                                      </p:cBhvr>
                                      <p:to>
                                        <p:strVal val="visible"/>
                                      </p:to>
                                    </p:set>
                                    <p:animEffect transition="in" filter="fade">
                                      <p:cBhvr>
                                        <p:cTn id="1237" dur="30"/>
                                        <p:tgtEl>
                                          <p:spTgt spid="6">
                                            <p:graphicEl>
                                              <a:chart seriesIdx="-4" categoryIdx="203" bldStep="category"/>
                                            </p:graphicEl>
                                          </p:spTgt>
                                        </p:tgtEl>
                                      </p:cBhvr>
                                    </p:animEffect>
                                    <p:anim calcmode="lin" valueType="num">
                                      <p:cBhvr>
                                        <p:cTn id="1238" dur="30" fill="hold"/>
                                        <p:tgtEl>
                                          <p:spTgt spid="6">
                                            <p:graphicEl>
                                              <a:chart seriesIdx="-4" categoryIdx="203" bldStep="category"/>
                                            </p:graphicEl>
                                          </p:spTgt>
                                        </p:tgtEl>
                                        <p:attrNameLst>
                                          <p:attrName>ppt_x</p:attrName>
                                        </p:attrNameLst>
                                      </p:cBhvr>
                                      <p:tavLst>
                                        <p:tav tm="0">
                                          <p:val>
                                            <p:strVal val="#ppt_x"/>
                                          </p:val>
                                        </p:tav>
                                        <p:tav tm="100000">
                                          <p:val>
                                            <p:strVal val="#ppt_x"/>
                                          </p:val>
                                        </p:tav>
                                      </p:tavLst>
                                    </p:anim>
                                    <p:anim calcmode="lin" valueType="num">
                                      <p:cBhvr>
                                        <p:cTn id="1239" dur="30" fill="hold"/>
                                        <p:tgtEl>
                                          <p:spTgt spid="6">
                                            <p:graphicEl>
                                              <a:chart seriesIdx="-4" categoryIdx="203" bldStep="category"/>
                                            </p:graphicEl>
                                          </p:spTgt>
                                        </p:tgtEl>
                                        <p:attrNameLst>
                                          <p:attrName>ppt_y</p:attrName>
                                        </p:attrNameLst>
                                      </p:cBhvr>
                                      <p:tavLst>
                                        <p:tav tm="0">
                                          <p:val>
                                            <p:strVal val="#ppt_y+.1"/>
                                          </p:val>
                                        </p:tav>
                                        <p:tav tm="100000">
                                          <p:val>
                                            <p:strVal val="#ppt_y"/>
                                          </p:val>
                                        </p:tav>
                                      </p:tavLst>
                                    </p:anim>
                                  </p:childTnLst>
                                </p:cTn>
                              </p:par>
                            </p:childTnLst>
                          </p:cTn>
                        </p:par>
                        <p:par>
                          <p:cTn id="1240" fill="hold">
                            <p:stCondLst>
                              <p:cond delay="6430"/>
                            </p:stCondLst>
                            <p:childTnLst>
                              <p:par>
                                <p:cTn id="1241" presetID="42" presetClass="entr" presetSubtype="0" fill="hold" grpId="0" nodeType="afterEffect">
                                  <p:stCondLst>
                                    <p:cond delay="0"/>
                                  </p:stCondLst>
                                  <p:childTnLst>
                                    <p:set>
                                      <p:cBhvr>
                                        <p:cTn id="1242" dur="1" fill="hold">
                                          <p:stCondLst>
                                            <p:cond delay="0"/>
                                          </p:stCondLst>
                                        </p:cTn>
                                        <p:tgtEl>
                                          <p:spTgt spid="6">
                                            <p:graphicEl>
                                              <a:chart seriesIdx="-4" categoryIdx="204" bldStep="category"/>
                                            </p:graphicEl>
                                          </p:spTgt>
                                        </p:tgtEl>
                                        <p:attrNameLst>
                                          <p:attrName>style.visibility</p:attrName>
                                        </p:attrNameLst>
                                      </p:cBhvr>
                                      <p:to>
                                        <p:strVal val="visible"/>
                                      </p:to>
                                    </p:set>
                                    <p:animEffect transition="in" filter="fade">
                                      <p:cBhvr>
                                        <p:cTn id="1243" dur="30"/>
                                        <p:tgtEl>
                                          <p:spTgt spid="6">
                                            <p:graphicEl>
                                              <a:chart seriesIdx="-4" categoryIdx="204" bldStep="category"/>
                                            </p:graphicEl>
                                          </p:spTgt>
                                        </p:tgtEl>
                                      </p:cBhvr>
                                    </p:animEffect>
                                    <p:anim calcmode="lin" valueType="num">
                                      <p:cBhvr>
                                        <p:cTn id="1244" dur="30" fill="hold"/>
                                        <p:tgtEl>
                                          <p:spTgt spid="6">
                                            <p:graphicEl>
                                              <a:chart seriesIdx="-4" categoryIdx="204" bldStep="category"/>
                                            </p:graphicEl>
                                          </p:spTgt>
                                        </p:tgtEl>
                                        <p:attrNameLst>
                                          <p:attrName>ppt_x</p:attrName>
                                        </p:attrNameLst>
                                      </p:cBhvr>
                                      <p:tavLst>
                                        <p:tav tm="0">
                                          <p:val>
                                            <p:strVal val="#ppt_x"/>
                                          </p:val>
                                        </p:tav>
                                        <p:tav tm="100000">
                                          <p:val>
                                            <p:strVal val="#ppt_x"/>
                                          </p:val>
                                        </p:tav>
                                      </p:tavLst>
                                    </p:anim>
                                    <p:anim calcmode="lin" valueType="num">
                                      <p:cBhvr>
                                        <p:cTn id="1245" dur="30" fill="hold"/>
                                        <p:tgtEl>
                                          <p:spTgt spid="6">
                                            <p:graphicEl>
                                              <a:chart seriesIdx="-4" categoryIdx="204" bldStep="category"/>
                                            </p:graphicEl>
                                          </p:spTgt>
                                        </p:tgtEl>
                                        <p:attrNameLst>
                                          <p:attrName>ppt_y</p:attrName>
                                        </p:attrNameLst>
                                      </p:cBhvr>
                                      <p:tavLst>
                                        <p:tav tm="0">
                                          <p:val>
                                            <p:strVal val="#ppt_y+.1"/>
                                          </p:val>
                                        </p:tav>
                                        <p:tav tm="100000">
                                          <p:val>
                                            <p:strVal val="#ppt_y"/>
                                          </p:val>
                                        </p:tav>
                                      </p:tavLst>
                                    </p:anim>
                                  </p:childTnLst>
                                </p:cTn>
                              </p:par>
                            </p:childTnLst>
                          </p:cTn>
                        </p:par>
                        <p:par>
                          <p:cTn id="1246" fill="hold">
                            <p:stCondLst>
                              <p:cond delay="6460"/>
                            </p:stCondLst>
                            <p:childTnLst>
                              <p:par>
                                <p:cTn id="1247" presetID="42" presetClass="entr" presetSubtype="0" fill="hold" grpId="0" nodeType="afterEffect">
                                  <p:stCondLst>
                                    <p:cond delay="0"/>
                                  </p:stCondLst>
                                  <p:childTnLst>
                                    <p:set>
                                      <p:cBhvr>
                                        <p:cTn id="1248" dur="1" fill="hold">
                                          <p:stCondLst>
                                            <p:cond delay="0"/>
                                          </p:stCondLst>
                                        </p:cTn>
                                        <p:tgtEl>
                                          <p:spTgt spid="6">
                                            <p:graphicEl>
                                              <a:chart seriesIdx="-4" categoryIdx="205" bldStep="category"/>
                                            </p:graphicEl>
                                          </p:spTgt>
                                        </p:tgtEl>
                                        <p:attrNameLst>
                                          <p:attrName>style.visibility</p:attrName>
                                        </p:attrNameLst>
                                      </p:cBhvr>
                                      <p:to>
                                        <p:strVal val="visible"/>
                                      </p:to>
                                    </p:set>
                                    <p:animEffect transition="in" filter="fade">
                                      <p:cBhvr>
                                        <p:cTn id="1249" dur="30"/>
                                        <p:tgtEl>
                                          <p:spTgt spid="6">
                                            <p:graphicEl>
                                              <a:chart seriesIdx="-4" categoryIdx="205" bldStep="category"/>
                                            </p:graphicEl>
                                          </p:spTgt>
                                        </p:tgtEl>
                                      </p:cBhvr>
                                    </p:animEffect>
                                    <p:anim calcmode="lin" valueType="num">
                                      <p:cBhvr>
                                        <p:cTn id="1250" dur="30" fill="hold"/>
                                        <p:tgtEl>
                                          <p:spTgt spid="6">
                                            <p:graphicEl>
                                              <a:chart seriesIdx="-4" categoryIdx="205" bldStep="category"/>
                                            </p:graphicEl>
                                          </p:spTgt>
                                        </p:tgtEl>
                                        <p:attrNameLst>
                                          <p:attrName>ppt_x</p:attrName>
                                        </p:attrNameLst>
                                      </p:cBhvr>
                                      <p:tavLst>
                                        <p:tav tm="0">
                                          <p:val>
                                            <p:strVal val="#ppt_x"/>
                                          </p:val>
                                        </p:tav>
                                        <p:tav tm="100000">
                                          <p:val>
                                            <p:strVal val="#ppt_x"/>
                                          </p:val>
                                        </p:tav>
                                      </p:tavLst>
                                    </p:anim>
                                    <p:anim calcmode="lin" valueType="num">
                                      <p:cBhvr>
                                        <p:cTn id="1251" dur="30" fill="hold"/>
                                        <p:tgtEl>
                                          <p:spTgt spid="6">
                                            <p:graphicEl>
                                              <a:chart seriesIdx="-4" categoryIdx="205" bldStep="category"/>
                                            </p:graphicEl>
                                          </p:spTgt>
                                        </p:tgtEl>
                                        <p:attrNameLst>
                                          <p:attrName>ppt_y</p:attrName>
                                        </p:attrNameLst>
                                      </p:cBhvr>
                                      <p:tavLst>
                                        <p:tav tm="0">
                                          <p:val>
                                            <p:strVal val="#ppt_y+.1"/>
                                          </p:val>
                                        </p:tav>
                                        <p:tav tm="100000">
                                          <p:val>
                                            <p:strVal val="#ppt_y"/>
                                          </p:val>
                                        </p:tav>
                                      </p:tavLst>
                                    </p:anim>
                                  </p:childTnLst>
                                </p:cTn>
                              </p:par>
                            </p:childTnLst>
                          </p:cTn>
                        </p:par>
                        <p:par>
                          <p:cTn id="1252" fill="hold">
                            <p:stCondLst>
                              <p:cond delay="6490"/>
                            </p:stCondLst>
                            <p:childTnLst>
                              <p:par>
                                <p:cTn id="1253" presetID="42" presetClass="entr" presetSubtype="0" fill="hold" grpId="0" nodeType="afterEffect">
                                  <p:stCondLst>
                                    <p:cond delay="0"/>
                                  </p:stCondLst>
                                  <p:childTnLst>
                                    <p:set>
                                      <p:cBhvr>
                                        <p:cTn id="1254" dur="1" fill="hold">
                                          <p:stCondLst>
                                            <p:cond delay="0"/>
                                          </p:stCondLst>
                                        </p:cTn>
                                        <p:tgtEl>
                                          <p:spTgt spid="6">
                                            <p:graphicEl>
                                              <a:chart seriesIdx="-4" categoryIdx="206" bldStep="category"/>
                                            </p:graphicEl>
                                          </p:spTgt>
                                        </p:tgtEl>
                                        <p:attrNameLst>
                                          <p:attrName>style.visibility</p:attrName>
                                        </p:attrNameLst>
                                      </p:cBhvr>
                                      <p:to>
                                        <p:strVal val="visible"/>
                                      </p:to>
                                    </p:set>
                                    <p:animEffect transition="in" filter="fade">
                                      <p:cBhvr>
                                        <p:cTn id="1255" dur="30"/>
                                        <p:tgtEl>
                                          <p:spTgt spid="6">
                                            <p:graphicEl>
                                              <a:chart seriesIdx="-4" categoryIdx="206" bldStep="category"/>
                                            </p:graphicEl>
                                          </p:spTgt>
                                        </p:tgtEl>
                                      </p:cBhvr>
                                    </p:animEffect>
                                    <p:anim calcmode="lin" valueType="num">
                                      <p:cBhvr>
                                        <p:cTn id="1256" dur="30" fill="hold"/>
                                        <p:tgtEl>
                                          <p:spTgt spid="6">
                                            <p:graphicEl>
                                              <a:chart seriesIdx="-4" categoryIdx="206" bldStep="category"/>
                                            </p:graphicEl>
                                          </p:spTgt>
                                        </p:tgtEl>
                                        <p:attrNameLst>
                                          <p:attrName>ppt_x</p:attrName>
                                        </p:attrNameLst>
                                      </p:cBhvr>
                                      <p:tavLst>
                                        <p:tav tm="0">
                                          <p:val>
                                            <p:strVal val="#ppt_x"/>
                                          </p:val>
                                        </p:tav>
                                        <p:tav tm="100000">
                                          <p:val>
                                            <p:strVal val="#ppt_x"/>
                                          </p:val>
                                        </p:tav>
                                      </p:tavLst>
                                    </p:anim>
                                    <p:anim calcmode="lin" valueType="num">
                                      <p:cBhvr>
                                        <p:cTn id="1257" dur="30" fill="hold"/>
                                        <p:tgtEl>
                                          <p:spTgt spid="6">
                                            <p:graphicEl>
                                              <a:chart seriesIdx="-4" categoryIdx="206" bldStep="category"/>
                                            </p:graphicEl>
                                          </p:spTgt>
                                        </p:tgtEl>
                                        <p:attrNameLst>
                                          <p:attrName>ppt_y</p:attrName>
                                        </p:attrNameLst>
                                      </p:cBhvr>
                                      <p:tavLst>
                                        <p:tav tm="0">
                                          <p:val>
                                            <p:strVal val="#ppt_y+.1"/>
                                          </p:val>
                                        </p:tav>
                                        <p:tav tm="100000">
                                          <p:val>
                                            <p:strVal val="#ppt_y"/>
                                          </p:val>
                                        </p:tav>
                                      </p:tavLst>
                                    </p:anim>
                                  </p:childTnLst>
                                </p:cTn>
                              </p:par>
                            </p:childTnLst>
                          </p:cTn>
                        </p:par>
                        <p:par>
                          <p:cTn id="1258" fill="hold">
                            <p:stCondLst>
                              <p:cond delay="6520"/>
                            </p:stCondLst>
                            <p:childTnLst>
                              <p:par>
                                <p:cTn id="1259" presetID="42" presetClass="entr" presetSubtype="0" fill="hold" grpId="0" nodeType="afterEffect">
                                  <p:stCondLst>
                                    <p:cond delay="0"/>
                                  </p:stCondLst>
                                  <p:childTnLst>
                                    <p:set>
                                      <p:cBhvr>
                                        <p:cTn id="1260" dur="1" fill="hold">
                                          <p:stCondLst>
                                            <p:cond delay="0"/>
                                          </p:stCondLst>
                                        </p:cTn>
                                        <p:tgtEl>
                                          <p:spTgt spid="6">
                                            <p:graphicEl>
                                              <a:chart seriesIdx="-4" categoryIdx="207" bldStep="category"/>
                                            </p:graphicEl>
                                          </p:spTgt>
                                        </p:tgtEl>
                                        <p:attrNameLst>
                                          <p:attrName>style.visibility</p:attrName>
                                        </p:attrNameLst>
                                      </p:cBhvr>
                                      <p:to>
                                        <p:strVal val="visible"/>
                                      </p:to>
                                    </p:set>
                                    <p:animEffect transition="in" filter="fade">
                                      <p:cBhvr>
                                        <p:cTn id="1261" dur="30"/>
                                        <p:tgtEl>
                                          <p:spTgt spid="6">
                                            <p:graphicEl>
                                              <a:chart seriesIdx="-4" categoryIdx="207" bldStep="category"/>
                                            </p:graphicEl>
                                          </p:spTgt>
                                        </p:tgtEl>
                                      </p:cBhvr>
                                    </p:animEffect>
                                    <p:anim calcmode="lin" valueType="num">
                                      <p:cBhvr>
                                        <p:cTn id="1262" dur="30" fill="hold"/>
                                        <p:tgtEl>
                                          <p:spTgt spid="6">
                                            <p:graphicEl>
                                              <a:chart seriesIdx="-4" categoryIdx="207" bldStep="category"/>
                                            </p:graphicEl>
                                          </p:spTgt>
                                        </p:tgtEl>
                                        <p:attrNameLst>
                                          <p:attrName>ppt_x</p:attrName>
                                        </p:attrNameLst>
                                      </p:cBhvr>
                                      <p:tavLst>
                                        <p:tav tm="0">
                                          <p:val>
                                            <p:strVal val="#ppt_x"/>
                                          </p:val>
                                        </p:tav>
                                        <p:tav tm="100000">
                                          <p:val>
                                            <p:strVal val="#ppt_x"/>
                                          </p:val>
                                        </p:tav>
                                      </p:tavLst>
                                    </p:anim>
                                    <p:anim calcmode="lin" valueType="num">
                                      <p:cBhvr>
                                        <p:cTn id="1263" dur="30" fill="hold"/>
                                        <p:tgtEl>
                                          <p:spTgt spid="6">
                                            <p:graphicEl>
                                              <a:chart seriesIdx="-4" categoryIdx="207" bldStep="category"/>
                                            </p:graphicEl>
                                          </p:spTgt>
                                        </p:tgtEl>
                                        <p:attrNameLst>
                                          <p:attrName>ppt_y</p:attrName>
                                        </p:attrNameLst>
                                      </p:cBhvr>
                                      <p:tavLst>
                                        <p:tav tm="0">
                                          <p:val>
                                            <p:strVal val="#ppt_y+.1"/>
                                          </p:val>
                                        </p:tav>
                                        <p:tav tm="100000">
                                          <p:val>
                                            <p:strVal val="#ppt_y"/>
                                          </p:val>
                                        </p:tav>
                                      </p:tavLst>
                                    </p:anim>
                                  </p:childTnLst>
                                </p:cTn>
                              </p:par>
                            </p:childTnLst>
                          </p:cTn>
                        </p:par>
                        <p:par>
                          <p:cTn id="1264" fill="hold">
                            <p:stCondLst>
                              <p:cond delay="6550"/>
                            </p:stCondLst>
                            <p:childTnLst>
                              <p:par>
                                <p:cTn id="1265" presetID="42" presetClass="entr" presetSubtype="0" fill="hold" grpId="0" nodeType="afterEffect">
                                  <p:stCondLst>
                                    <p:cond delay="0"/>
                                  </p:stCondLst>
                                  <p:childTnLst>
                                    <p:set>
                                      <p:cBhvr>
                                        <p:cTn id="1266" dur="1" fill="hold">
                                          <p:stCondLst>
                                            <p:cond delay="0"/>
                                          </p:stCondLst>
                                        </p:cTn>
                                        <p:tgtEl>
                                          <p:spTgt spid="6">
                                            <p:graphicEl>
                                              <a:chart seriesIdx="-4" categoryIdx="208" bldStep="category"/>
                                            </p:graphicEl>
                                          </p:spTgt>
                                        </p:tgtEl>
                                        <p:attrNameLst>
                                          <p:attrName>style.visibility</p:attrName>
                                        </p:attrNameLst>
                                      </p:cBhvr>
                                      <p:to>
                                        <p:strVal val="visible"/>
                                      </p:to>
                                    </p:set>
                                    <p:animEffect transition="in" filter="fade">
                                      <p:cBhvr>
                                        <p:cTn id="1267" dur="30"/>
                                        <p:tgtEl>
                                          <p:spTgt spid="6">
                                            <p:graphicEl>
                                              <a:chart seriesIdx="-4" categoryIdx="208" bldStep="category"/>
                                            </p:graphicEl>
                                          </p:spTgt>
                                        </p:tgtEl>
                                      </p:cBhvr>
                                    </p:animEffect>
                                    <p:anim calcmode="lin" valueType="num">
                                      <p:cBhvr>
                                        <p:cTn id="1268" dur="30" fill="hold"/>
                                        <p:tgtEl>
                                          <p:spTgt spid="6">
                                            <p:graphicEl>
                                              <a:chart seriesIdx="-4" categoryIdx="208" bldStep="category"/>
                                            </p:graphicEl>
                                          </p:spTgt>
                                        </p:tgtEl>
                                        <p:attrNameLst>
                                          <p:attrName>ppt_x</p:attrName>
                                        </p:attrNameLst>
                                      </p:cBhvr>
                                      <p:tavLst>
                                        <p:tav tm="0">
                                          <p:val>
                                            <p:strVal val="#ppt_x"/>
                                          </p:val>
                                        </p:tav>
                                        <p:tav tm="100000">
                                          <p:val>
                                            <p:strVal val="#ppt_x"/>
                                          </p:val>
                                        </p:tav>
                                      </p:tavLst>
                                    </p:anim>
                                    <p:anim calcmode="lin" valueType="num">
                                      <p:cBhvr>
                                        <p:cTn id="1269" dur="30" fill="hold"/>
                                        <p:tgtEl>
                                          <p:spTgt spid="6">
                                            <p:graphicEl>
                                              <a:chart seriesIdx="-4" categoryIdx="208" bldStep="category"/>
                                            </p:graphicEl>
                                          </p:spTgt>
                                        </p:tgtEl>
                                        <p:attrNameLst>
                                          <p:attrName>ppt_y</p:attrName>
                                        </p:attrNameLst>
                                      </p:cBhvr>
                                      <p:tavLst>
                                        <p:tav tm="0">
                                          <p:val>
                                            <p:strVal val="#ppt_y+.1"/>
                                          </p:val>
                                        </p:tav>
                                        <p:tav tm="100000">
                                          <p:val>
                                            <p:strVal val="#ppt_y"/>
                                          </p:val>
                                        </p:tav>
                                      </p:tavLst>
                                    </p:anim>
                                  </p:childTnLst>
                                </p:cTn>
                              </p:par>
                            </p:childTnLst>
                          </p:cTn>
                        </p:par>
                        <p:par>
                          <p:cTn id="1270" fill="hold">
                            <p:stCondLst>
                              <p:cond delay="6580"/>
                            </p:stCondLst>
                            <p:childTnLst>
                              <p:par>
                                <p:cTn id="1271" presetID="42" presetClass="entr" presetSubtype="0" fill="hold" grpId="0" nodeType="afterEffect">
                                  <p:stCondLst>
                                    <p:cond delay="0"/>
                                  </p:stCondLst>
                                  <p:childTnLst>
                                    <p:set>
                                      <p:cBhvr>
                                        <p:cTn id="1272" dur="1" fill="hold">
                                          <p:stCondLst>
                                            <p:cond delay="0"/>
                                          </p:stCondLst>
                                        </p:cTn>
                                        <p:tgtEl>
                                          <p:spTgt spid="6">
                                            <p:graphicEl>
                                              <a:chart seriesIdx="-4" categoryIdx="209" bldStep="category"/>
                                            </p:graphicEl>
                                          </p:spTgt>
                                        </p:tgtEl>
                                        <p:attrNameLst>
                                          <p:attrName>style.visibility</p:attrName>
                                        </p:attrNameLst>
                                      </p:cBhvr>
                                      <p:to>
                                        <p:strVal val="visible"/>
                                      </p:to>
                                    </p:set>
                                    <p:animEffect transition="in" filter="fade">
                                      <p:cBhvr>
                                        <p:cTn id="1273" dur="30"/>
                                        <p:tgtEl>
                                          <p:spTgt spid="6">
                                            <p:graphicEl>
                                              <a:chart seriesIdx="-4" categoryIdx="209" bldStep="category"/>
                                            </p:graphicEl>
                                          </p:spTgt>
                                        </p:tgtEl>
                                      </p:cBhvr>
                                    </p:animEffect>
                                    <p:anim calcmode="lin" valueType="num">
                                      <p:cBhvr>
                                        <p:cTn id="1274" dur="30" fill="hold"/>
                                        <p:tgtEl>
                                          <p:spTgt spid="6">
                                            <p:graphicEl>
                                              <a:chart seriesIdx="-4" categoryIdx="209" bldStep="category"/>
                                            </p:graphicEl>
                                          </p:spTgt>
                                        </p:tgtEl>
                                        <p:attrNameLst>
                                          <p:attrName>ppt_x</p:attrName>
                                        </p:attrNameLst>
                                      </p:cBhvr>
                                      <p:tavLst>
                                        <p:tav tm="0">
                                          <p:val>
                                            <p:strVal val="#ppt_x"/>
                                          </p:val>
                                        </p:tav>
                                        <p:tav tm="100000">
                                          <p:val>
                                            <p:strVal val="#ppt_x"/>
                                          </p:val>
                                        </p:tav>
                                      </p:tavLst>
                                    </p:anim>
                                    <p:anim calcmode="lin" valueType="num">
                                      <p:cBhvr>
                                        <p:cTn id="1275" dur="30" fill="hold"/>
                                        <p:tgtEl>
                                          <p:spTgt spid="6">
                                            <p:graphicEl>
                                              <a:chart seriesIdx="-4" categoryIdx="209" bldStep="category"/>
                                            </p:graphicEl>
                                          </p:spTgt>
                                        </p:tgtEl>
                                        <p:attrNameLst>
                                          <p:attrName>ppt_y</p:attrName>
                                        </p:attrNameLst>
                                      </p:cBhvr>
                                      <p:tavLst>
                                        <p:tav tm="0">
                                          <p:val>
                                            <p:strVal val="#ppt_y+.1"/>
                                          </p:val>
                                        </p:tav>
                                        <p:tav tm="100000">
                                          <p:val>
                                            <p:strVal val="#ppt_y"/>
                                          </p:val>
                                        </p:tav>
                                      </p:tavLst>
                                    </p:anim>
                                  </p:childTnLst>
                                </p:cTn>
                              </p:par>
                            </p:childTnLst>
                          </p:cTn>
                        </p:par>
                        <p:par>
                          <p:cTn id="1276" fill="hold">
                            <p:stCondLst>
                              <p:cond delay="6610"/>
                            </p:stCondLst>
                            <p:childTnLst>
                              <p:par>
                                <p:cTn id="1277" presetID="42" presetClass="entr" presetSubtype="0" fill="hold" grpId="0" nodeType="afterEffect">
                                  <p:stCondLst>
                                    <p:cond delay="0"/>
                                  </p:stCondLst>
                                  <p:childTnLst>
                                    <p:set>
                                      <p:cBhvr>
                                        <p:cTn id="1278" dur="1" fill="hold">
                                          <p:stCondLst>
                                            <p:cond delay="0"/>
                                          </p:stCondLst>
                                        </p:cTn>
                                        <p:tgtEl>
                                          <p:spTgt spid="6">
                                            <p:graphicEl>
                                              <a:chart seriesIdx="-4" categoryIdx="210" bldStep="category"/>
                                            </p:graphicEl>
                                          </p:spTgt>
                                        </p:tgtEl>
                                        <p:attrNameLst>
                                          <p:attrName>style.visibility</p:attrName>
                                        </p:attrNameLst>
                                      </p:cBhvr>
                                      <p:to>
                                        <p:strVal val="visible"/>
                                      </p:to>
                                    </p:set>
                                    <p:animEffect transition="in" filter="fade">
                                      <p:cBhvr>
                                        <p:cTn id="1279" dur="30"/>
                                        <p:tgtEl>
                                          <p:spTgt spid="6">
                                            <p:graphicEl>
                                              <a:chart seriesIdx="-4" categoryIdx="210" bldStep="category"/>
                                            </p:graphicEl>
                                          </p:spTgt>
                                        </p:tgtEl>
                                      </p:cBhvr>
                                    </p:animEffect>
                                    <p:anim calcmode="lin" valueType="num">
                                      <p:cBhvr>
                                        <p:cTn id="1280" dur="30" fill="hold"/>
                                        <p:tgtEl>
                                          <p:spTgt spid="6">
                                            <p:graphicEl>
                                              <a:chart seriesIdx="-4" categoryIdx="210" bldStep="category"/>
                                            </p:graphicEl>
                                          </p:spTgt>
                                        </p:tgtEl>
                                        <p:attrNameLst>
                                          <p:attrName>ppt_x</p:attrName>
                                        </p:attrNameLst>
                                      </p:cBhvr>
                                      <p:tavLst>
                                        <p:tav tm="0">
                                          <p:val>
                                            <p:strVal val="#ppt_x"/>
                                          </p:val>
                                        </p:tav>
                                        <p:tav tm="100000">
                                          <p:val>
                                            <p:strVal val="#ppt_x"/>
                                          </p:val>
                                        </p:tav>
                                      </p:tavLst>
                                    </p:anim>
                                    <p:anim calcmode="lin" valueType="num">
                                      <p:cBhvr>
                                        <p:cTn id="1281" dur="30" fill="hold"/>
                                        <p:tgtEl>
                                          <p:spTgt spid="6">
                                            <p:graphicEl>
                                              <a:chart seriesIdx="-4" categoryIdx="210" bldStep="category"/>
                                            </p:graphicEl>
                                          </p:spTgt>
                                        </p:tgtEl>
                                        <p:attrNameLst>
                                          <p:attrName>ppt_y</p:attrName>
                                        </p:attrNameLst>
                                      </p:cBhvr>
                                      <p:tavLst>
                                        <p:tav tm="0">
                                          <p:val>
                                            <p:strVal val="#ppt_y+.1"/>
                                          </p:val>
                                        </p:tav>
                                        <p:tav tm="100000">
                                          <p:val>
                                            <p:strVal val="#ppt_y"/>
                                          </p:val>
                                        </p:tav>
                                      </p:tavLst>
                                    </p:anim>
                                  </p:childTnLst>
                                </p:cTn>
                              </p:par>
                            </p:childTnLst>
                          </p:cTn>
                        </p:par>
                        <p:par>
                          <p:cTn id="1282" fill="hold">
                            <p:stCondLst>
                              <p:cond delay="6640"/>
                            </p:stCondLst>
                            <p:childTnLst>
                              <p:par>
                                <p:cTn id="1283" presetID="42" presetClass="entr" presetSubtype="0" fill="hold" grpId="0" nodeType="afterEffect">
                                  <p:stCondLst>
                                    <p:cond delay="0"/>
                                  </p:stCondLst>
                                  <p:childTnLst>
                                    <p:set>
                                      <p:cBhvr>
                                        <p:cTn id="1284" dur="1" fill="hold">
                                          <p:stCondLst>
                                            <p:cond delay="0"/>
                                          </p:stCondLst>
                                        </p:cTn>
                                        <p:tgtEl>
                                          <p:spTgt spid="6">
                                            <p:graphicEl>
                                              <a:chart seriesIdx="-4" categoryIdx="211" bldStep="category"/>
                                            </p:graphicEl>
                                          </p:spTgt>
                                        </p:tgtEl>
                                        <p:attrNameLst>
                                          <p:attrName>style.visibility</p:attrName>
                                        </p:attrNameLst>
                                      </p:cBhvr>
                                      <p:to>
                                        <p:strVal val="visible"/>
                                      </p:to>
                                    </p:set>
                                    <p:animEffect transition="in" filter="fade">
                                      <p:cBhvr>
                                        <p:cTn id="1285" dur="30"/>
                                        <p:tgtEl>
                                          <p:spTgt spid="6">
                                            <p:graphicEl>
                                              <a:chart seriesIdx="-4" categoryIdx="211" bldStep="category"/>
                                            </p:graphicEl>
                                          </p:spTgt>
                                        </p:tgtEl>
                                      </p:cBhvr>
                                    </p:animEffect>
                                    <p:anim calcmode="lin" valueType="num">
                                      <p:cBhvr>
                                        <p:cTn id="1286" dur="30" fill="hold"/>
                                        <p:tgtEl>
                                          <p:spTgt spid="6">
                                            <p:graphicEl>
                                              <a:chart seriesIdx="-4" categoryIdx="211" bldStep="category"/>
                                            </p:graphicEl>
                                          </p:spTgt>
                                        </p:tgtEl>
                                        <p:attrNameLst>
                                          <p:attrName>ppt_x</p:attrName>
                                        </p:attrNameLst>
                                      </p:cBhvr>
                                      <p:tavLst>
                                        <p:tav tm="0">
                                          <p:val>
                                            <p:strVal val="#ppt_x"/>
                                          </p:val>
                                        </p:tav>
                                        <p:tav tm="100000">
                                          <p:val>
                                            <p:strVal val="#ppt_x"/>
                                          </p:val>
                                        </p:tav>
                                      </p:tavLst>
                                    </p:anim>
                                    <p:anim calcmode="lin" valueType="num">
                                      <p:cBhvr>
                                        <p:cTn id="1287" dur="30" fill="hold"/>
                                        <p:tgtEl>
                                          <p:spTgt spid="6">
                                            <p:graphicEl>
                                              <a:chart seriesIdx="-4" categoryIdx="211" bldStep="category"/>
                                            </p:graphicEl>
                                          </p:spTgt>
                                        </p:tgtEl>
                                        <p:attrNameLst>
                                          <p:attrName>ppt_y</p:attrName>
                                        </p:attrNameLst>
                                      </p:cBhvr>
                                      <p:tavLst>
                                        <p:tav tm="0">
                                          <p:val>
                                            <p:strVal val="#ppt_y+.1"/>
                                          </p:val>
                                        </p:tav>
                                        <p:tav tm="100000">
                                          <p:val>
                                            <p:strVal val="#ppt_y"/>
                                          </p:val>
                                        </p:tav>
                                      </p:tavLst>
                                    </p:anim>
                                  </p:childTnLst>
                                </p:cTn>
                              </p:par>
                            </p:childTnLst>
                          </p:cTn>
                        </p:par>
                        <p:par>
                          <p:cTn id="1288" fill="hold">
                            <p:stCondLst>
                              <p:cond delay="6670"/>
                            </p:stCondLst>
                            <p:childTnLst>
                              <p:par>
                                <p:cTn id="1289" presetID="31" presetClass="entr" presetSubtype="0" fill="hold" nodeType="afterEffect">
                                  <p:stCondLst>
                                    <p:cond delay="0"/>
                                  </p:stCondLst>
                                  <p:childTnLst>
                                    <p:set>
                                      <p:cBhvr>
                                        <p:cTn id="1290" dur="1" fill="hold">
                                          <p:stCondLst>
                                            <p:cond delay="0"/>
                                          </p:stCondLst>
                                        </p:cTn>
                                        <p:tgtEl>
                                          <p:spTgt spid="16"/>
                                        </p:tgtEl>
                                        <p:attrNameLst>
                                          <p:attrName>style.visibility</p:attrName>
                                        </p:attrNameLst>
                                      </p:cBhvr>
                                      <p:to>
                                        <p:strVal val="visible"/>
                                      </p:to>
                                    </p:set>
                                    <p:anim calcmode="lin" valueType="num">
                                      <p:cBhvr>
                                        <p:cTn id="1291" dur="1000" fill="hold"/>
                                        <p:tgtEl>
                                          <p:spTgt spid="16"/>
                                        </p:tgtEl>
                                        <p:attrNameLst>
                                          <p:attrName>ppt_w</p:attrName>
                                        </p:attrNameLst>
                                      </p:cBhvr>
                                      <p:tavLst>
                                        <p:tav tm="0">
                                          <p:val>
                                            <p:fltVal val="0"/>
                                          </p:val>
                                        </p:tav>
                                        <p:tav tm="100000">
                                          <p:val>
                                            <p:strVal val="#ppt_w"/>
                                          </p:val>
                                        </p:tav>
                                      </p:tavLst>
                                    </p:anim>
                                    <p:anim calcmode="lin" valueType="num">
                                      <p:cBhvr>
                                        <p:cTn id="1292" dur="1000" fill="hold"/>
                                        <p:tgtEl>
                                          <p:spTgt spid="16"/>
                                        </p:tgtEl>
                                        <p:attrNameLst>
                                          <p:attrName>ppt_h</p:attrName>
                                        </p:attrNameLst>
                                      </p:cBhvr>
                                      <p:tavLst>
                                        <p:tav tm="0">
                                          <p:val>
                                            <p:fltVal val="0"/>
                                          </p:val>
                                        </p:tav>
                                        <p:tav tm="100000">
                                          <p:val>
                                            <p:strVal val="#ppt_h"/>
                                          </p:val>
                                        </p:tav>
                                      </p:tavLst>
                                    </p:anim>
                                    <p:anim calcmode="lin" valueType="num">
                                      <p:cBhvr>
                                        <p:cTn id="1293" dur="1000" fill="hold"/>
                                        <p:tgtEl>
                                          <p:spTgt spid="16"/>
                                        </p:tgtEl>
                                        <p:attrNameLst>
                                          <p:attrName>style.rotation</p:attrName>
                                        </p:attrNameLst>
                                      </p:cBhvr>
                                      <p:tavLst>
                                        <p:tav tm="0">
                                          <p:val>
                                            <p:fltVal val="90"/>
                                          </p:val>
                                        </p:tav>
                                        <p:tav tm="100000">
                                          <p:val>
                                            <p:fltVal val="0"/>
                                          </p:val>
                                        </p:tav>
                                      </p:tavLst>
                                    </p:anim>
                                    <p:animEffect transition="in" filter="fade">
                                      <p:cBhvr>
                                        <p:cTn id="1294" dur="1000"/>
                                        <p:tgtEl>
                                          <p:spTgt spid="16"/>
                                        </p:tgtEl>
                                      </p:cBhvr>
                                    </p:animEffect>
                                  </p:childTnLst>
                                </p:cTn>
                              </p:par>
                            </p:childTnLst>
                          </p:cTn>
                        </p:par>
                        <p:par>
                          <p:cTn id="1295" fill="hold">
                            <p:stCondLst>
                              <p:cond delay="7670"/>
                            </p:stCondLst>
                            <p:childTnLst>
                              <p:par>
                                <p:cTn id="1296" presetID="31" presetClass="entr" presetSubtype="0" fill="hold" nodeType="afterEffect">
                                  <p:stCondLst>
                                    <p:cond delay="0"/>
                                  </p:stCondLst>
                                  <p:childTnLst>
                                    <p:set>
                                      <p:cBhvr>
                                        <p:cTn id="1297" dur="1" fill="hold">
                                          <p:stCondLst>
                                            <p:cond delay="0"/>
                                          </p:stCondLst>
                                        </p:cTn>
                                        <p:tgtEl>
                                          <p:spTgt spid="16"/>
                                        </p:tgtEl>
                                        <p:attrNameLst>
                                          <p:attrName>style.visibility</p:attrName>
                                        </p:attrNameLst>
                                      </p:cBhvr>
                                      <p:to>
                                        <p:strVal val="visible"/>
                                      </p:to>
                                    </p:set>
                                    <p:anim calcmode="lin" valueType="num">
                                      <p:cBhvr>
                                        <p:cTn id="1298" dur="1000" fill="hold"/>
                                        <p:tgtEl>
                                          <p:spTgt spid="16"/>
                                        </p:tgtEl>
                                        <p:attrNameLst>
                                          <p:attrName>ppt_w</p:attrName>
                                        </p:attrNameLst>
                                      </p:cBhvr>
                                      <p:tavLst>
                                        <p:tav tm="0">
                                          <p:val>
                                            <p:fltVal val="0"/>
                                          </p:val>
                                        </p:tav>
                                        <p:tav tm="100000">
                                          <p:val>
                                            <p:strVal val="#ppt_w"/>
                                          </p:val>
                                        </p:tav>
                                      </p:tavLst>
                                    </p:anim>
                                    <p:anim calcmode="lin" valueType="num">
                                      <p:cBhvr>
                                        <p:cTn id="1299" dur="1000" fill="hold"/>
                                        <p:tgtEl>
                                          <p:spTgt spid="16"/>
                                        </p:tgtEl>
                                        <p:attrNameLst>
                                          <p:attrName>ppt_h</p:attrName>
                                        </p:attrNameLst>
                                      </p:cBhvr>
                                      <p:tavLst>
                                        <p:tav tm="0">
                                          <p:val>
                                            <p:fltVal val="0"/>
                                          </p:val>
                                        </p:tav>
                                        <p:tav tm="100000">
                                          <p:val>
                                            <p:strVal val="#ppt_h"/>
                                          </p:val>
                                        </p:tav>
                                      </p:tavLst>
                                    </p:anim>
                                    <p:anim calcmode="lin" valueType="num">
                                      <p:cBhvr>
                                        <p:cTn id="1300" dur="1000" fill="hold"/>
                                        <p:tgtEl>
                                          <p:spTgt spid="16"/>
                                        </p:tgtEl>
                                        <p:attrNameLst>
                                          <p:attrName>style.rotation</p:attrName>
                                        </p:attrNameLst>
                                      </p:cBhvr>
                                      <p:tavLst>
                                        <p:tav tm="0">
                                          <p:val>
                                            <p:fltVal val="90"/>
                                          </p:val>
                                        </p:tav>
                                        <p:tav tm="100000">
                                          <p:val>
                                            <p:fltVal val="0"/>
                                          </p:val>
                                        </p:tav>
                                      </p:tavLst>
                                    </p:anim>
                                    <p:animEffect transition="in" filter="fade">
                                      <p:cBhvr>
                                        <p:cTn id="1301" dur="1000"/>
                                        <p:tgtEl>
                                          <p:spTgt spid="16"/>
                                        </p:tgtEl>
                                      </p:cBhvr>
                                    </p:animEffect>
                                  </p:childTnLst>
                                </p:cTn>
                              </p:par>
                            </p:childTnLst>
                          </p:cTn>
                        </p:par>
                        <p:par>
                          <p:cTn id="1302" fill="hold">
                            <p:stCondLst>
                              <p:cond delay="8670"/>
                            </p:stCondLst>
                            <p:childTnLst>
                              <p:par>
                                <p:cTn id="1303" presetID="42" presetClass="entr" presetSubtype="0" fill="hold" grpId="0" nodeType="afterEffect">
                                  <p:stCondLst>
                                    <p:cond delay="0"/>
                                  </p:stCondLst>
                                  <p:childTnLst>
                                    <p:set>
                                      <p:cBhvr>
                                        <p:cTn id="1304" dur="1" fill="hold">
                                          <p:stCondLst>
                                            <p:cond delay="0"/>
                                          </p:stCondLst>
                                        </p:cTn>
                                        <p:tgtEl>
                                          <p:spTgt spid="6">
                                            <p:graphicEl>
                                              <a:chart seriesIdx="-4" categoryIdx="212" bldStep="category"/>
                                            </p:graphicEl>
                                          </p:spTgt>
                                        </p:tgtEl>
                                        <p:attrNameLst>
                                          <p:attrName>style.visibility</p:attrName>
                                        </p:attrNameLst>
                                      </p:cBhvr>
                                      <p:to>
                                        <p:strVal val="visible"/>
                                      </p:to>
                                    </p:set>
                                    <p:animEffect transition="in" filter="fade">
                                      <p:cBhvr>
                                        <p:cTn id="1305" dur="30"/>
                                        <p:tgtEl>
                                          <p:spTgt spid="6">
                                            <p:graphicEl>
                                              <a:chart seriesIdx="-4" categoryIdx="212" bldStep="category"/>
                                            </p:graphicEl>
                                          </p:spTgt>
                                        </p:tgtEl>
                                      </p:cBhvr>
                                    </p:animEffect>
                                    <p:anim calcmode="lin" valueType="num">
                                      <p:cBhvr>
                                        <p:cTn id="1306" dur="30" fill="hold"/>
                                        <p:tgtEl>
                                          <p:spTgt spid="6">
                                            <p:graphicEl>
                                              <a:chart seriesIdx="-4" categoryIdx="212" bldStep="category"/>
                                            </p:graphicEl>
                                          </p:spTgt>
                                        </p:tgtEl>
                                        <p:attrNameLst>
                                          <p:attrName>ppt_x</p:attrName>
                                        </p:attrNameLst>
                                      </p:cBhvr>
                                      <p:tavLst>
                                        <p:tav tm="0">
                                          <p:val>
                                            <p:strVal val="#ppt_x"/>
                                          </p:val>
                                        </p:tav>
                                        <p:tav tm="100000">
                                          <p:val>
                                            <p:strVal val="#ppt_x"/>
                                          </p:val>
                                        </p:tav>
                                      </p:tavLst>
                                    </p:anim>
                                    <p:anim calcmode="lin" valueType="num">
                                      <p:cBhvr>
                                        <p:cTn id="1307" dur="30" fill="hold"/>
                                        <p:tgtEl>
                                          <p:spTgt spid="6">
                                            <p:graphicEl>
                                              <a:chart seriesIdx="-4" categoryIdx="212" bldStep="category"/>
                                            </p:graphicEl>
                                          </p:spTgt>
                                        </p:tgtEl>
                                        <p:attrNameLst>
                                          <p:attrName>ppt_y</p:attrName>
                                        </p:attrNameLst>
                                      </p:cBhvr>
                                      <p:tavLst>
                                        <p:tav tm="0">
                                          <p:val>
                                            <p:strVal val="#ppt_y+.1"/>
                                          </p:val>
                                        </p:tav>
                                        <p:tav tm="100000">
                                          <p:val>
                                            <p:strVal val="#ppt_y"/>
                                          </p:val>
                                        </p:tav>
                                      </p:tavLst>
                                    </p:anim>
                                  </p:childTnLst>
                                </p:cTn>
                              </p:par>
                            </p:childTnLst>
                          </p:cTn>
                        </p:par>
                        <p:par>
                          <p:cTn id="1308" fill="hold">
                            <p:stCondLst>
                              <p:cond delay="8700"/>
                            </p:stCondLst>
                            <p:childTnLst>
                              <p:par>
                                <p:cTn id="1309" presetID="42" presetClass="entr" presetSubtype="0" fill="hold" grpId="0" nodeType="afterEffect">
                                  <p:stCondLst>
                                    <p:cond delay="0"/>
                                  </p:stCondLst>
                                  <p:childTnLst>
                                    <p:set>
                                      <p:cBhvr>
                                        <p:cTn id="1310" dur="1" fill="hold">
                                          <p:stCondLst>
                                            <p:cond delay="0"/>
                                          </p:stCondLst>
                                        </p:cTn>
                                        <p:tgtEl>
                                          <p:spTgt spid="6">
                                            <p:graphicEl>
                                              <a:chart seriesIdx="-4" categoryIdx="213" bldStep="category"/>
                                            </p:graphicEl>
                                          </p:spTgt>
                                        </p:tgtEl>
                                        <p:attrNameLst>
                                          <p:attrName>style.visibility</p:attrName>
                                        </p:attrNameLst>
                                      </p:cBhvr>
                                      <p:to>
                                        <p:strVal val="visible"/>
                                      </p:to>
                                    </p:set>
                                    <p:animEffect transition="in" filter="fade">
                                      <p:cBhvr>
                                        <p:cTn id="1311" dur="30"/>
                                        <p:tgtEl>
                                          <p:spTgt spid="6">
                                            <p:graphicEl>
                                              <a:chart seriesIdx="-4" categoryIdx="213" bldStep="category"/>
                                            </p:graphicEl>
                                          </p:spTgt>
                                        </p:tgtEl>
                                      </p:cBhvr>
                                    </p:animEffect>
                                    <p:anim calcmode="lin" valueType="num">
                                      <p:cBhvr>
                                        <p:cTn id="1312" dur="30" fill="hold"/>
                                        <p:tgtEl>
                                          <p:spTgt spid="6">
                                            <p:graphicEl>
                                              <a:chart seriesIdx="-4" categoryIdx="213" bldStep="category"/>
                                            </p:graphicEl>
                                          </p:spTgt>
                                        </p:tgtEl>
                                        <p:attrNameLst>
                                          <p:attrName>ppt_x</p:attrName>
                                        </p:attrNameLst>
                                      </p:cBhvr>
                                      <p:tavLst>
                                        <p:tav tm="0">
                                          <p:val>
                                            <p:strVal val="#ppt_x"/>
                                          </p:val>
                                        </p:tav>
                                        <p:tav tm="100000">
                                          <p:val>
                                            <p:strVal val="#ppt_x"/>
                                          </p:val>
                                        </p:tav>
                                      </p:tavLst>
                                    </p:anim>
                                    <p:anim calcmode="lin" valueType="num">
                                      <p:cBhvr>
                                        <p:cTn id="1313" dur="30" fill="hold"/>
                                        <p:tgtEl>
                                          <p:spTgt spid="6">
                                            <p:graphicEl>
                                              <a:chart seriesIdx="-4" categoryIdx="213" bldStep="category"/>
                                            </p:graphicEl>
                                          </p:spTgt>
                                        </p:tgtEl>
                                        <p:attrNameLst>
                                          <p:attrName>ppt_y</p:attrName>
                                        </p:attrNameLst>
                                      </p:cBhvr>
                                      <p:tavLst>
                                        <p:tav tm="0">
                                          <p:val>
                                            <p:strVal val="#ppt_y+.1"/>
                                          </p:val>
                                        </p:tav>
                                        <p:tav tm="100000">
                                          <p:val>
                                            <p:strVal val="#ppt_y"/>
                                          </p:val>
                                        </p:tav>
                                      </p:tavLst>
                                    </p:anim>
                                  </p:childTnLst>
                                </p:cTn>
                              </p:par>
                            </p:childTnLst>
                          </p:cTn>
                        </p:par>
                        <p:par>
                          <p:cTn id="1314" fill="hold">
                            <p:stCondLst>
                              <p:cond delay="8730"/>
                            </p:stCondLst>
                            <p:childTnLst>
                              <p:par>
                                <p:cTn id="1315" presetID="42" presetClass="entr" presetSubtype="0" fill="hold" grpId="0" nodeType="afterEffect">
                                  <p:stCondLst>
                                    <p:cond delay="0"/>
                                  </p:stCondLst>
                                  <p:childTnLst>
                                    <p:set>
                                      <p:cBhvr>
                                        <p:cTn id="1316" dur="1" fill="hold">
                                          <p:stCondLst>
                                            <p:cond delay="0"/>
                                          </p:stCondLst>
                                        </p:cTn>
                                        <p:tgtEl>
                                          <p:spTgt spid="6">
                                            <p:graphicEl>
                                              <a:chart seriesIdx="-4" categoryIdx="214" bldStep="category"/>
                                            </p:graphicEl>
                                          </p:spTgt>
                                        </p:tgtEl>
                                        <p:attrNameLst>
                                          <p:attrName>style.visibility</p:attrName>
                                        </p:attrNameLst>
                                      </p:cBhvr>
                                      <p:to>
                                        <p:strVal val="visible"/>
                                      </p:to>
                                    </p:set>
                                    <p:animEffect transition="in" filter="fade">
                                      <p:cBhvr>
                                        <p:cTn id="1317" dur="30"/>
                                        <p:tgtEl>
                                          <p:spTgt spid="6">
                                            <p:graphicEl>
                                              <a:chart seriesIdx="-4" categoryIdx="214" bldStep="category"/>
                                            </p:graphicEl>
                                          </p:spTgt>
                                        </p:tgtEl>
                                      </p:cBhvr>
                                    </p:animEffect>
                                    <p:anim calcmode="lin" valueType="num">
                                      <p:cBhvr>
                                        <p:cTn id="1318" dur="30" fill="hold"/>
                                        <p:tgtEl>
                                          <p:spTgt spid="6">
                                            <p:graphicEl>
                                              <a:chart seriesIdx="-4" categoryIdx="214" bldStep="category"/>
                                            </p:graphicEl>
                                          </p:spTgt>
                                        </p:tgtEl>
                                        <p:attrNameLst>
                                          <p:attrName>ppt_x</p:attrName>
                                        </p:attrNameLst>
                                      </p:cBhvr>
                                      <p:tavLst>
                                        <p:tav tm="0">
                                          <p:val>
                                            <p:strVal val="#ppt_x"/>
                                          </p:val>
                                        </p:tav>
                                        <p:tav tm="100000">
                                          <p:val>
                                            <p:strVal val="#ppt_x"/>
                                          </p:val>
                                        </p:tav>
                                      </p:tavLst>
                                    </p:anim>
                                    <p:anim calcmode="lin" valueType="num">
                                      <p:cBhvr>
                                        <p:cTn id="1319" dur="30" fill="hold"/>
                                        <p:tgtEl>
                                          <p:spTgt spid="6">
                                            <p:graphicEl>
                                              <a:chart seriesIdx="-4" categoryIdx="214" bldStep="category"/>
                                            </p:graphicEl>
                                          </p:spTgt>
                                        </p:tgtEl>
                                        <p:attrNameLst>
                                          <p:attrName>ppt_y</p:attrName>
                                        </p:attrNameLst>
                                      </p:cBhvr>
                                      <p:tavLst>
                                        <p:tav tm="0">
                                          <p:val>
                                            <p:strVal val="#ppt_y+.1"/>
                                          </p:val>
                                        </p:tav>
                                        <p:tav tm="100000">
                                          <p:val>
                                            <p:strVal val="#ppt_y"/>
                                          </p:val>
                                        </p:tav>
                                      </p:tavLst>
                                    </p:anim>
                                  </p:childTnLst>
                                </p:cTn>
                              </p:par>
                            </p:childTnLst>
                          </p:cTn>
                        </p:par>
                        <p:par>
                          <p:cTn id="1320" fill="hold">
                            <p:stCondLst>
                              <p:cond delay="8760"/>
                            </p:stCondLst>
                            <p:childTnLst>
                              <p:par>
                                <p:cTn id="1321" presetID="42" presetClass="entr" presetSubtype="0" fill="hold" grpId="0" nodeType="afterEffect">
                                  <p:stCondLst>
                                    <p:cond delay="0"/>
                                  </p:stCondLst>
                                  <p:childTnLst>
                                    <p:set>
                                      <p:cBhvr>
                                        <p:cTn id="1322" dur="1" fill="hold">
                                          <p:stCondLst>
                                            <p:cond delay="0"/>
                                          </p:stCondLst>
                                        </p:cTn>
                                        <p:tgtEl>
                                          <p:spTgt spid="6">
                                            <p:graphicEl>
                                              <a:chart seriesIdx="-4" categoryIdx="215" bldStep="category"/>
                                            </p:graphicEl>
                                          </p:spTgt>
                                        </p:tgtEl>
                                        <p:attrNameLst>
                                          <p:attrName>style.visibility</p:attrName>
                                        </p:attrNameLst>
                                      </p:cBhvr>
                                      <p:to>
                                        <p:strVal val="visible"/>
                                      </p:to>
                                    </p:set>
                                    <p:animEffect transition="in" filter="fade">
                                      <p:cBhvr>
                                        <p:cTn id="1323" dur="30"/>
                                        <p:tgtEl>
                                          <p:spTgt spid="6">
                                            <p:graphicEl>
                                              <a:chart seriesIdx="-4" categoryIdx="215" bldStep="category"/>
                                            </p:graphicEl>
                                          </p:spTgt>
                                        </p:tgtEl>
                                      </p:cBhvr>
                                    </p:animEffect>
                                    <p:anim calcmode="lin" valueType="num">
                                      <p:cBhvr>
                                        <p:cTn id="1324" dur="30" fill="hold"/>
                                        <p:tgtEl>
                                          <p:spTgt spid="6">
                                            <p:graphicEl>
                                              <a:chart seriesIdx="-4" categoryIdx="215" bldStep="category"/>
                                            </p:graphicEl>
                                          </p:spTgt>
                                        </p:tgtEl>
                                        <p:attrNameLst>
                                          <p:attrName>ppt_x</p:attrName>
                                        </p:attrNameLst>
                                      </p:cBhvr>
                                      <p:tavLst>
                                        <p:tav tm="0">
                                          <p:val>
                                            <p:strVal val="#ppt_x"/>
                                          </p:val>
                                        </p:tav>
                                        <p:tav tm="100000">
                                          <p:val>
                                            <p:strVal val="#ppt_x"/>
                                          </p:val>
                                        </p:tav>
                                      </p:tavLst>
                                    </p:anim>
                                    <p:anim calcmode="lin" valueType="num">
                                      <p:cBhvr>
                                        <p:cTn id="1325" dur="30" fill="hold"/>
                                        <p:tgtEl>
                                          <p:spTgt spid="6">
                                            <p:graphicEl>
                                              <a:chart seriesIdx="-4" categoryIdx="215"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89472" y="27878"/>
            <a:ext cx="10457927" cy="1109663"/>
          </a:xfrm>
          <a:solidFill>
            <a:schemeClr val="accent1">
              <a:lumMod val="40000"/>
              <a:lumOff val="60000"/>
              <a:alpha val="50000"/>
            </a:schemeClr>
          </a:solidFill>
        </p:spPr>
        <p:txBody>
          <a:bodyPr/>
          <a:lstStyle/>
          <a:p>
            <a:pPr algn="ctr"/>
            <a:r>
              <a:rPr lang="nl-NL" dirty="0" smtClean="0"/>
              <a:t>CORONA CRISES – CPB RAMING </a:t>
            </a:r>
            <a:endParaRPr lang="nl-NL" dirty="0"/>
          </a:p>
        </p:txBody>
      </p:sp>
      <p:pic>
        <p:nvPicPr>
          <p:cNvPr id="4" name="Afbeelding 3"/>
          <p:cNvPicPr>
            <a:picLocks noChangeAspect="1"/>
          </p:cNvPicPr>
          <p:nvPr/>
        </p:nvPicPr>
        <p:blipFill>
          <a:blip r:embed="rId2"/>
          <a:stretch>
            <a:fillRect/>
          </a:stretch>
        </p:blipFill>
        <p:spPr>
          <a:xfrm>
            <a:off x="489472" y="1340741"/>
            <a:ext cx="7408862" cy="5083871"/>
          </a:xfrm>
          <a:prstGeom prst="rect">
            <a:avLst/>
          </a:prstGeom>
        </p:spPr>
      </p:pic>
      <p:pic>
        <p:nvPicPr>
          <p:cNvPr id="5" name="Afbeelding 4"/>
          <p:cNvPicPr>
            <a:picLocks noChangeAspect="1"/>
          </p:cNvPicPr>
          <p:nvPr/>
        </p:nvPicPr>
        <p:blipFill>
          <a:blip r:embed="rId3"/>
          <a:stretch>
            <a:fillRect/>
          </a:stretch>
        </p:blipFill>
        <p:spPr>
          <a:xfrm>
            <a:off x="8248106" y="1340741"/>
            <a:ext cx="2699293" cy="5083871"/>
          </a:xfrm>
          <a:prstGeom prst="rect">
            <a:avLst/>
          </a:prstGeom>
        </p:spPr>
      </p:pic>
    </p:spTree>
    <p:extLst>
      <p:ext uri="{BB962C8B-B14F-4D97-AF65-F5344CB8AC3E}">
        <p14:creationId xmlns:p14="http://schemas.microsoft.com/office/powerpoint/2010/main" val="256263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3436" y="1929125"/>
            <a:ext cx="3721582" cy="4409562"/>
            <a:chOff x="4162514" y="1102038"/>
            <a:chExt cx="3721582" cy="4409562"/>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4162514" y="1102038"/>
              <a:ext cx="2055078" cy="1360412"/>
            </a:xfrm>
            <a:prstGeom prst="rect">
              <a:avLst/>
            </a:prstGeom>
          </p:spPr>
        </p:pic>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26608" t="8237" r="26657" b="8237"/>
            <a:stretch/>
          </p:blipFill>
          <p:spPr>
            <a:xfrm>
              <a:off x="4316400" y="1317600"/>
              <a:ext cx="3567696" cy="4194000"/>
            </a:xfrm>
            <a:prstGeom prst="rect">
              <a:avLst/>
            </a:prstGeom>
          </p:spPr>
        </p:pic>
        <p:sp>
          <p:nvSpPr>
            <p:cNvPr id="7" name="Tekstvak 6"/>
            <p:cNvSpPr txBox="1"/>
            <p:nvPr/>
          </p:nvSpPr>
          <p:spPr>
            <a:xfrm>
              <a:off x="4266390" y="4897443"/>
              <a:ext cx="2127505" cy="246221"/>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2019 q4, Totaal alle 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ep 7"/>
          <p:cNvGrpSpPr/>
          <p:nvPr/>
        </p:nvGrpSpPr>
        <p:grpSpPr>
          <a:xfrm>
            <a:off x="3772310" y="1929125"/>
            <a:ext cx="4264777" cy="4409562"/>
            <a:chOff x="4154337" y="1583475"/>
            <a:chExt cx="3439643" cy="3601843"/>
          </a:xfrm>
        </p:grpSpPr>
        <p:pic>
          <p:nvPicPr>
            <p:cNvPr id="9" name="Afbeelding 8"/>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4154337" y="1583475"/>
              <a:ext cx="2055078" cy="1360412"/>
            </a:xfrm>
            <a:prstGeom prst="rect">
              <a:avLst/>
            </a:prstGeom>
          </p:spPr>
        </p:pic>
        <p:pic>
          <p:nvPicPr>
            <p:cNvPr id="10" name="Afbeelding 9"/>
            <p:cNvPicPr>
              <a:picLocks noChangeAspect="1"/>
            </p:cNvPicPr>
            <p:nvPr/>
          </p:nvPicPr>
          <p:blipFill rotWithShape="1">
            <a:blip r:embed="rId4">
              <a:extLst>
                <a:ext uri="{28A0092B-C50C-407E-A947-70E740481C1C}">
                  <a14:useLocalDpi xmlns:a14="http://schemas.microsoft.com/office/drawing/2010/main" val="0"/>
                </a:ext>
              </a:extLst>
            </a:blip>
            <a:srcRect l="30417" t="12451" r="30319" b="13153"/>
            <a:stretch/>
          </p:blipFill>
          <p:spPr>
            <a:xfrm>
              <a:off x="4605453" y="1639230"/>
              <a:ext cx="2988527" cy="3546088"/>
            </a:xfrm>
            <a:prstGeom prst="rect">
              <a:avLst/>
            </a:prstGeom>
          </p:spPr>
        </p:pic>
        <p:sp>
          <p:nvSpPr>
            <p:cNvPr id="11" name="Tekstvak 10"/>
            <p:cNvSpPr txBox="1"/>
            <p:nvPr/>
          </p:nvSpPr>
          <p:spPr>
            <a:xfrm>
              <a:off x="4957149" y="4634092"/>
              <a:ext cx="1252266" cy="400110"/>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q1, Totaal </a:t>
              </a:r>
            </a:p>
            <a:p>
              <a:r>
                <a:rPr lang="nl-NL" sz="1000" dirty="0" smtClean="0">
                  <a:latin typeface="Verdana" panose="020B0604030504040204" pitchFamily="34" charset="0"/>
                  <a:ea typeface="Verdana" panose="020B0604030504040204" pitchFamily="34" charset="0"/>
                  <a:cs typeface="Verdana" panose="020B0604030504040204" pitchFamily="34" charset="0"/>
                </a:rPr>
                <a:t>alle 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oep 11"/>
          <p:cNvGrpSpPr/>
          <p:nvPr/>
        </p:nvGrpSpPr>
        <p:grpSpPr>
          <a:xfrm>
            <a:off x="8034175" y="1887855"/>
            <a:ext cx="4073309" cy="4409562"/>
            <a:chOff x="3929610" y="1148576"/>
            <a:chExt cx="3653219" cy="4315522"/>
          </a:xfrm>
        </p:grpSpPr>
        <p:grpSp>
          <p:nvGrpSpPr>
            <p:cNvPr id="13" name="Groep 12"/>
            <p:cNvGrpSpPr/>
            <p:nvPr/>
          </p:nvGrpSpPr>
          <p:grpSpPr>
            <a:xfrm>
              <a:off x="3929610" y="1148576"/>
              <a:ext cx="2055078" cy="4108650"/>
              <a:chOff x="3929610" y="1148576"/>
              <a:chExt cx="2055078" cy="4108650"/>
            </a:xfrm>
          </p:grpSpPr>
          <p:pic>
            <p:nvPicPr>
              <p:cNvPr id="15" name="Afbeelding 14"/>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3929610" y="1148576"/>
                <a:ext cx="2055078" cy="1360412"/>
              </a:xfrm>
              <a:prstGeom prst="rect">
                <a:avLst/>
              </a:prstGeom>
            </p:spPr>
          </p:pic>
          <p:sp>
            <p:nvSpPr>
              <p:cNvPr id="16" name="Tekstvak 15"/>
              <p:cNvSpPr txBox="1"/>
              <p:nvPr/>
            </p:nvSpPr>
            <p:spPr>
              <a:xfrm>
                <a:off x="4732422" y="4857116"/>
                <a:ext cx="1252266" cy="400110"/>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q2, Totaal </a:t>
                </a:r>
              </a:p>
              <a:p>
                <a:r>
                  <a:rPr lang="nl-NL" sz="1000" dirty="0" smtClean="0">
                    <a:latin typeface="Verdana" panose="020B0604030504040204" pitchFamily="34" charset="0"/>
                    <a:ea typeface="Verdana" panose="020B0604030504040204" pitchFamily="34" charset="0"/>
                    <a:cs typeface="Verdana" panose="020B0604030504040204" pitchFamily="34" charset="0"/>
                  </a:rPr>
                  <a:t>alle 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pic>
          <p:nvPicPr>
            <p:cNvPr id="14" name="Afbeelding 13"/>
            <p:cNvPicPr>
              <a:picLocks noChangeAspect="1"/>
            </p:cNvPicPr>
            <p:nvPr/>
          </p:nvPicPr>
          <p:blipFill rotWithShape="1">
            <a:blip r:embed="rId5">
              <a:extLst>
                <a:ext uri="{28A0092B-C50C-407E-A947-70E740481C1C}">
                  <a14:useLocalDpi xmlns:a14="http://schemas.microsoft.com/office/drawing/2010/main" val="0"/>
                </a:ext>
              </a:extLst>
            </a:blip>
            <a:srcRect l="22653" t="3563" r="30465" b="7304"/>
            <a:stretch/>
          </p:blipFill>
          <p:spPr>
            <a:xfrm>
              <a:off x="4014439" y="1215483"/>
              <a:ext cx="3568390" cy="4248615"/>
            </a:xfrm>
            <a:prstGeom prst="rect">
              <a:avLst/>
            </a:prstGeom>
          </p:spPr>
        </p:pic>
      </p:grpSp>
      <p:sp>
        <p:nvSpPr>
          <p:cNvPr id="17" name="Titel 1"/>
          <p:cNvSpPr>
            <a:spLocks noGrp="1"/>
          </p:cNvSpPr>
          <p:nvPr>
            <p:ph type="title"/>
          </p:nvPr>
        </p:nvSpPr>
        <p:spPr>
          <a:xfrm>
            <a:off x="316965" y="0"/>
            <a:ext cx="11734800" cy="1325563"/>
          </a:xfrm>
          <a:solidFill>
            <a:schemeClr val="accent1">
              <a:lumMod val="20000"/>
              <a:lumOff val="80000"/>
            </a:schemeClr>
          </a:solidFill>
        </p:spPr>
        <p:txBody>
          <a:bodyPr>
            <a:normAutofit/>
          </a:bodyPr>
          <a:lstStyle/>
          <a:p>
            <a:r>
              <a:rPr lang="nl-NL" sz="4000" dirty="0" smtClean="0"/>
              <a:t>Arbeidsmarkt 2019 – 2020 van KRAP naar GEMIDDELD  </a:t>
            </a:r>
            <a:endParaRPr lang="nl-NL" sz="4000" dirty="0"/>
          </a:p>
        </p:txBody>
      </p:sp>
    </p:spTree>
    <p:extLst>
      <p:ext uri="{BB962C8B-B14F-4D97-AF65-F5344CB8AC3E}">
        <p14:creationId xmlns:p14="http://schemas.microsoft.com/office/powerpoint/2010/main" val="51180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9000" y="0"/>
            <a:ext cx="10515600" cy="1325563"/>
          </a:xfrm>
          <a:solidFill>
            <a:schemeClr val="accent1">
              <a:lumMod val="20000"/>
              <a:lumOff val="80000"/>
            </a:schemeClr>
          </a:solidFill>
        </p:spPr>
        <p:txBody>
          <a:bodyPr/>
          <a:lstStyle/>
          <a:p>
            <a:r>
              <a:rPr lang="nl-NL" dirty="0" smtClean="0"/>
              <a:t>Tweedeling in beroepsgroepen KRAP – RUIM </a:t>
            </a:r>
            <a:endParaRPr lang="nl-NL" dirty="0"/>
          </a:p>
        </p:txBody>
      </p:sp>
      <p:grpSp>
        <p:nvGrpSpPr>
          <p:cNvPr id="9" name="Groep 8"/>
          <p:cNvGrpSpPr/>
          <p:nvPr/>
        </p:nvGrpSpPr>
        <p:grpSpPr>
          <a:xfrm>
            <a:off x="987354" y="1895707"/>
            <a:ext cx="3686673" cy="4315522"/>
            <a:chOff x="3929610" y="1148576"/>
            <a:chExt cx="3686673" cy="4315522"/>
          </a:xfrm>
        </p:grpSpPr>
        <p:pic>
          <p:nvPicPr>
            <p:cNvPr id="10" name="Afbeelding 9"/>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3929610" y="1148576"/>
              <a:ext cx="2055078" cy="1360412"/>
            </a:xfrm>
            <a:prstGeom prst="rect">
              <a:avLst/>
            </a:prstGeom>
          </p:spPr>
        </p:pic>
        <p:pic>
          <p:nvPicPr>
            <p:cNvPr id="11" name="Afbeelding 10"/>
            <p:cNvPicPr>
              <a:picLocks noChangeAspect="1"/>
            </p:cNvPicPr>
            <p:nvPr/>
          </p:nvPicPr>
          <p:blipFill rotWithShape="1">
            <a:blip r:embed="rId3">
              <a:extLst>
                <a:ext uri="{28A0092B-C50C-407E-A947-70E740481C1C}">
                  <a14:useLocalDpi xmlns:a14="http://schemas.microsoft.com/office/drawing/2010/main" val="0"/>
                </a:ext>
              </a:extLst>
            </a:blip>
            <a:srcRect l="23091" t="4498" r="30026" b="7305"/>
            <a:stretch/>
          </p:blipFill>
          <p:spPr>
            <a:xfrm>
              <a:off x="4047893" y="1260088"/>
              <a:ext cx="3568390" cy="4204010"/>
            </a:xfrm>
            <a:prstGeom prst="rect">
              <a:avLst/>
            </a:prstGeom>
          </p:spPr>
        </p:pic>
        <p:sp>
          <p:nvSpPr>
            <p:cNvPr id="12" name="Tekstvak 11"/>
            <p:cNvSpPr txBox="1"/>
            <p:nvPr/>
          </p:nvSpPr>
          <p:spPr>
            <a:xfrm>
              <a:off x="3931096" y="4800092"/>
              <a:ext cx="2302233" cy="400110"/>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q2, Technische beroepen </a:t>
              </a:r>
            </a:p>
            <a:p>
              <a:r>
                <a:rPr lang="nl-NL" sz="1000" dirty="0" smtClean="0">
                  <a:latin typeface="Verdana" panose="020B0604030504040204" pitchFamily="34" charset="0"/>
                  <a:ea typeface="Verdana" panose="020B0604030504040204" pitchFamily="34" charset="0"/>
                  <a:cs typeface="Verdana" panose="020B0604030504040204" pitchFamily="34" charset="0"/>
                </a:rPr>
                <a:t>exclusief productiemedewerkers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ep 12"/>
          <p:cNvGrpSpPr/>
          <p:nvPr/>
        </p:nvGrpSpPr>
        <p:grpSpPr>
          <a:xfrm>
            <a:off x="6587273" y="1957039"/>
            <a:ext cx="4044502" cy="4259766"/>
            <a:chOff x="160437" y="1709234"/>
            <a:chExt cx="4044502" cy="4259766"/>
          </a:xfrm>
        </p:grpSpPr>
        <p:grpSp>
          <p:nvGrpSpPr>
            <p:cNvPr id="14" name="Groep 13"/>
            <p:cNvGrpSpPr/>
            <p:nvPr/>
          </p:nvGrpSpPr>
          <p:grpSpPr>
            <a:xfrm>
              <a:off x="160437" y="1709234"/>
              <a:ext cx="2232429" cy="4108932"/>
              <a:chOff x="3939106" y="1123203"/>
              <a:chExt cx="2232429" cy="4108932"/>
            </a:xfrm>
          </p:grpSpPr>
          <p:pic>
            <p:nvPicPr>
              <p:cNvPr id="16" name="Afbeelding 15"/>
              <p:cNvPicPr>
                <a:picLocks noChangeAspect="1"/>
              </p:cNvPicPr>
              <p:nvPr/>
            </p:nvPicPr>
            <p:blipFill rotWithShape="1">
              <a:blip r:embed="rId4">
                <a:extLst>
                  <a:ext uri="{28A0092B-C50C-407E-A947-70E740481C1C}">
                    <a14:useLocalDpi xmlns:a14="http://schemas.microsoft.com/office/drawing/2010/main" val="0"/>
                  </a:ext>
                </a:extLst>
              </a:blip>
              <a:srcRect r="84179" b="72944"/>
              <a:stretch/>
            </p:blipFill>
            <p:spPr>
              <a:xfrm>
                <a:off x="3939106" y="1123203"/>
                <a:ext cx="2009405" cy="1548000"/>
              </a:xfrm>
              <a:prstGeom prst="rect">
                <a:avLst/>
              </a:prstGeom>
            </p:spPr>
          </p:pic>
          <p:sp>
            <p:nvSpPr>
              <p:cNvPr id="17" name="Tekstvak 16"/>
              <p:cNvSpPr txBox="1"/>
              <p:nvPr/>
            </p:nvSpPr>
            <p:spPr>
              <a:xfrm>
                <a:off x="4499282" y="4832025"/>
                <a:ext cx="1672253" cy="400110"/>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q2, Creatieve en </a:t>
                </a:r>
              </a:p>
              <a:p>
                <a:r>
                  <a:rPr lang="nl-NL" sz="1000" dirty="0" smtClean="0">
                    <a:latin typeface="Verdana" panose="020B0604030504040204" pitchFamily="34" charset="0"/>
                    <a:ea typeface="Verdana" panose="020B0604030504040204" pitchFamily="34" charset="0"/>
                    <a:cs typeface="Verdana" panose="020B0604030504040204" pitchFamily="34" charset="0"/>
                  </a:rPr>
                  <a:t>taalkundige 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pic>
          <p:nvPicPr>
            <p:cNvPr id="15" name="Afbeelding 14"/>
            <p:cNvPicPr>
              <a:picLocks noChangeAspect="1"/>
            </p:cNvPicPr>
            <p:nvPr/>
          </p:nvPicPr>
          <p:blipFill rotWithShape="1">
            <a:blip r:embed="rId5">
              <a:extLst>
                <a:ext uri="{28A0092B-C50C-407E-A947-70E740481C1C}">
                  <a14:useLocalDpi xmlns:a14="http://schemas.microsoft.com/office/drawing/2010/main" val="0"/>
                </a:ext>
              </a:extLst>
            </a:blip>
            <a:srcRect l="23092" t="3796" r="29294" b="6837"/>
            <a:stretch/>
          </p:blipFill>
          <p:spPr>
            <a:xfrm>
              <a:off x="580793" y="1709234"/>
              <a:ext cx="3624146" cy="4259766"/>
            </a:xfrm>
            <a:prstGeom prst="rect">
              <a:avLst/>
            </a:prstGeom>
          </p:spPr>
        </p:pic>
      </p:grpSp>
    </p:spTree>
    <p:extLst>
      <p:ext uri="{BB962C8B-B14F-4D97-AF65-F5344CB8AC3E}">
        <p14:creationId xmlns:p14="http://schemas.microsoft.com/office/powerpoint/2010/main" val="147448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889000" y="0"/>
            <a:ext cx="10515600" cy="1325563"/>
          </a:xfrm>
          <a:solidFill>
            <a:schemeClr val="accent1">
              <a:lumMod val="20000"/>
              <a:lumOff val="80000"/>
            </a:schemeClr>
          </a:solidFill>
        </p:spPr>
        <p:txBody>
          <a:bodyPr/>
          <a:lstStyle/>
          <a:p>
            <a:r>
              <a:rPr lang="nl-NL" dirty="0" smtClean="0"/>
              <a:t>Tweedeling in beroepsgroepen KRAP – RUIM </a:t>
            </a:r>
            <a:endParaRPr lang="nl-NL" dirty="0"/>
          </a:p>
        </p:txBody>
      </p:sp>
      <p:grpSp>
        <p:nvGrpSpPr>
          <p:cNvPr id="9" name="Groep 8"/>
          <p:cNvGrpSpPr/>
          <p:nvPr/>
        </p:nvGrpSpPr>
        <p:grpSpPr>
          <a:xfrm>
            <a:off x="889000" y="2030142"/>
            <a:ext cx="3675522" cy="4315522"/>
            <a:chOff x="3929610" y="1148576"/>
            <a:chExt cx="3675522" cy="4315522"/>
          </a:xfrm>
        </p:grpSpPr>
        <p:pic>
          <p:nvPicPr>
            <p:cNvPr id="10" name="Afbeelding 9"/>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3929610" y="1148576"/>
              <a:ext cx="2055078" cy="1360412"/>
            </a:xfrm>
            <a:prstGeom prst="rect">
              <a:avLst/>
            </a:prstGeom>
          </p:spPr>
        </p:pic>
        <p:pic>
          <p:nvPicPr>
            <p:cNvPr id="11" name="Afbeelding 10"/>
            <p:cNvPicPr>
              <a:picLocks noChangeAspect="1"/>
            </p:cNvPicPr>
            <p:nvPr/>
          </p:nvPicPr>
          <p:blipFill rotWithShape="1">
            <a:blip r:embed="rId3">
              <a:extLst>
                <a:ext uri="{28A0092B-C50C-407E-A947-70E740481C1C}">
                  <a14:useLocalDpi xmlns:a14="http://schemas.microsoft.com/office/drawing/2010/main" val="0"/>
                </a:ext>
              </a:extLst>
            </a:blip>
            <a:srcRect l="23238" t="4731" r="30173" b="7305"/>
            <a:stretch/>
          </p:blipFill>
          <p:spPr>
            <a:xfrm>
              <a:off x="4059044" y="1271239"/>
              <a:ext cx="3546088" cy="4192859"/>
            </a:xfrm>
            <a:prstGeom prst="rect">
              <a:avLst/>
            </a:prstGeom>
          </p:spPr>
        </p:pic>
        <p:sp>
          <p:nvSpPr>
            <p:cNvPr id="12" name="Tekstvak 11"/>
            <p:cNvSpPr txBox="1"/>
            <p:nvPr/>
          </p:nvSpPr>
          <p:spPr>
            <a:xfrm>
              <a:off x="4404731" y="4893611"/>
              <a:ext cx="1683474" cy="246221"/>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q2, ICT 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ep 12"/>
          <p:cNvGrpSpPr/>
          <p:nvPr/>
        </p:nvGrpSpPr>
        <p:grpSpPr>
          <a:xfrm>
            <a:off x="6834900" y="2018991"/>
            <a:ext cx="3675522" cy="4326673"/>
            <a:chOff x="3929610" y="1148576"/>
            <a:chExt cx="3675522" cy="4326673"/>
          </a:xfrm>
        </p:grpSpPr>
        <p:pic>
          <p:nvPicPr>
            <p:cNvPr id="14" name="Afbeelding 13"/>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3929610" y="1148576"/>
              <a:ext cx="2055078" cy="1360412"/>
            </a:xfrm>
            <a:prstGeom prst="rect">
              <a:avLst/>
            </a:prstGeom>
          </p:spPr>
        </p:pic>
        <p:pic>
          <p:nvPicPr>
            <p:cNvPr id="15" name="Afbeelding 14"/>
            <p:cNvPicPr>
              <a:picLocks noChangeAspect="1"/>
            </p:cNvPicPr>
            <p:nvPr/>
          </p:nvPicPr>
          <p:blipFill rotWithShape="1">
            <a:blip r:embed="rId4">
              <a:extLst>
                <a:ext uri="{28A0092B-C50C-407E-A947-70E740481C1C}">
                  <a14:useLocalDpi xmlns:a14="http://schemas.microsoft.com/office/drawing/2010/main" val="0"/>
                </a:ext>
              </a:extLst>
            </a:blip>
            <a:srcRect l="22945" t="4028" r="30173" b="7072"/>
            <a:stretch/>
          </p:blipFill>
          <p:spPr>
            <a:xfrm>
              <a:off x="4036741" y="1237784"/>
              <a:ext cx="3568391" cy="4237465"/>
            </a:xfrm>
            <a:prstGeom prst="rect">
              <a:avLst/>
            </a:prstGeom>
          </p:spPr>
        </p:pic>
        <p:sp>
          <p:nvSpPr>
            <p:cNvPr id="16" name="Tekstvak 15"/>
            <p:cNvSpPr txBox="1"/>
            <p:nvPr/>
          </p:nvSpPr>
          <p:spPr>
            <a:xfrm>
              <a:off x="4265377" y="4832025"/>
              <a:ext cx="1983235" cy="400110"/>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q2, Dienstverlenende </a:t>
              </a:r>
            </a:p>
            <a:p>
              <a:r>
                <a:rPr lang="nl-NL" sz="1000" dirty="0" smtClean="0">
                  <a:latin typeface="Verdana" panose="020B0604030504040204" pitchFamily="34" charset="0"/>
                  <a:ea typeface="Verdana" panose="020B0604030504040204" pitchFamily="34" charset="0"/>
                  <a:cs typeface="Verdana" panose="020B0604030504040204" pitchFamily="34" charset="0"/>
                </a:rPr>
                <a:t>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16398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7305332" y="1883023"/>
            <a:ext cx="3664370" cy="4315522"/>
            <a:chOff x="3929610" y="1148576"/>
            <a:chExt cx="3664370" cy="4315522"/>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3929610" y="1148576"/>
              <a:ext cx="2055078" cy="1360412"/>
            </a:xfrm>
            <a:prstGeom prst="rect">
              <a:avLst/>
            </a:prstGeom>
          </p:spPr>
        </p:pic>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23091" t="3495" r="30320" b="7275"/>
            <a:stretch/>
          </p:blipFill>
          <p:spPr>
            <a:xfrm>
              <a:off x="4047893" y="1193180"/>
              <a:ext cx="3546087" cy="4270918"/>
            </a:xfrm>
            <a:prstGeom prst="rect">
              <a:avLst/>
            </a:prstGeom>
          </p:spPr>
        </p:pic>
        <p:sp>
          <p:nvSpPr>
            <p:cNvPr id="7" name="Tekstvak 6"/>
            <p:cNvSpPr txBox="1"/>
            <p:nvPr/>
          </p:nvSpPr>
          <p:spPr>
            <a:xfrm>
              <a:off x="4047893" y="4825182"/>
              <a:ext cx="2265364" cy="400110"/>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q2, Bedrijfseconomische </a:t>
              </a:r>
            </a:p>
            <a:p>
              <a:r>
                <a:rPr lang="nl-NL" sz="1000" dirty="0" smtClean="0">
                  <a:latin typeface="Verdana" panose="020B0604030504040204" pitchFamily="34" charset="0"/>
                  <a:ea typeface="Verdana" panose="020B0604030504040204" pitchFamily="34" charset="0"/>
                  <a:cs typeface="Verdana" panose="020B0604030504040204" pitchFamily="34" charset="0"/>
                </a:rPr>
                <a:t>en administratieve 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sp>
        <p:nvSpPr>
          <p:cNvPr id="12" name="Titel 1"/>
          <p:cNvSpPr>
            <a:spLocks noGrp="1"/>
          </p:cNvSpPr>
          <p:nvPr>
            <p:ph type="title"/>
          </p:nvPr>
        </p:nvSpPr>
        <p:spPr>
          <a:xfrm>
            <a:off x="889000" y="0"/>
            <a:ext cx="10515600" cy="1325563"/>
          </a:xfrm>
          <a:solidFill>
            <a:schemeClr val="accent1">
              <a:lumMod val="20000"/>
              <a:lumOff val="80000"/>
            </a:schemeClr>
          </a:solidFill>
        </p:spPr>
        <p:txBody>
          <a:bodyPr/>
          <a:lstStyle/>
          <a:p>
            <a:r>
              <a:rPr lang="nl-NL" dirty="0" smtClean="0"/>
              <a:t>Tweedeling in </a:t>
            </a:r>
            <a:r>
              <a:rPr lang="nl-NL" dirty="0"/>
              <a:t>beroepsgroepen </a:t>
            </a:r>
            <a:r>
              <a:rPr lang="nl-NL" dirty="0" smtClean="0"/>
              <a:t>KRAP - RUIM </a:t>
            </a:r>
            <a:endParaRPr lang="nl-NL" dirty="0"/>
          </a:p>
        </p:txBody>
      </p:sp>
      <p:sp>
        <p:nvSpPr>
          <p:cNvPr id="13" name="Rechthoek 12"/>
          <p:cNvSpPr/>
          <p:nvPr/>
        </p:nvSpPr>
        <p:spPr>
          <a:xfrm>
            <a:off x="7423615" y="5388239"/>
            <a:ext cx="350672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Coronacrisis? </a:t>
            </a:r>
          </a:p>
          <a:p>
            <a:pPr algn="ctr"/>
            <a:r>
              <a:rPr lang="nl-NL" dirty="0" smtClean="0"/>
              <a:t>Digitalisering / automatisering / robotisering!! </a:t>
            </a:r>
            <a:endParaRPr lang="nl-NL" dirty="0"/>
          </a:p>
        </p:txBody>
      </p:sp>
      <p:grpSp>
        <p:nvGrpSpPr>
          <p:cNvPr id="14" name="Groep 13"/>
          <p:cNvGrpSpPr/>
          <p:nvPr/>
        </p:nvGrpSpPr>
        <p:grpSpPr>
          <a:xfrm>
            <a:off x="1234112" y="1804965"/>
            <a:ext cx="3686672" cy="4282068"/>
            <a:chOff x="3929610" y="1148576"/>
            <a:chExt cx="3686672" cy="4282068"/>
          </a:xfrm>
        </p:grpSpPr>
        <p:pic>
          <p:nvPicPr>
            <p:cNvPr id="15" name="Afbeelding 14"/>
            <p:cNvPicPr>
              <a:picLocks noChangeAspect="1"/>
            </p:cNvPicPr>
            <p:nvPr/>
          </p:nvPicPr>
          <p:blipFill rotWithShape="1">
            <a:blip r:embed="rId2">
              <a:extLst>
                <a:ext uri="{28A0092B-C50C-407E-A947-70E740481C1C}">
                  <a14:useLocalDpi xmlns:a14="http://schemas.microsoft.com/office/drawing/2010/main" val="0"/>
                </a:ext>
              </a:extLst>
            </a:blip>
            <a:srcRect r="18572" b="76698"/>
            <a:stretch/>
          </p:blipFill>
          <p:spPr>
            <a:xfrm>
              <a:off x="3929610" y="1148576"/>
              <a:ext cx="2055078" cy="1360412"/>
            </a:xfrm>
            <a:prstGeom prst="rect">
              <a:avLst/>
            </a:prstGeom>
          </p:spPr>
        </p:pic>
        <p:pic>
          <p:nvPicPr>
            <p:cNvPr id="16" name="Afbeelding 15"/>
            <p:cNvPicPr>
              <a:picLocks noChangeAspect="1"/>
            </p:cNvPicPr>
            <p:nvPr/>
          </p:nvPicPr>
          <p:blipFill rotWithShape="1">
            <a:blip r:embed="rId4">
              <a:extLst>
                <a:ext uri="{28A0092B-C50C-407E-A947-70E740481C1C}">
                  <a14:useLocalDpi xmlns:a14="http://schemas.microsoft.com/office/drawing/2010/main" val="0"/>
                </a:ext>
              </a:extLst>
            </a:blip>
            <a:srcRect l="22799" t="3795" r="30026" b="8007"/>
            <a:stretch/>
          </p:blipFill>
          <p:spPr>
            <a:xfrm>
              <a:off x="4025589" y="1226634"/>
              <a:ext cx="3590693" cy="4204010"/>
            </a:xfrm>
            <a:prstGeom prst="rect">
              <a:avLst/>
            </a:prstGeom>
          </p:spPr>
        </p:pic>
        <p:sp>
          <p:nvSpPr>
            <p:cNvPr id="17" name="Tekstvak 16"/>
            <p:cNvSpPr txBox="1"/>
            <p:nvPr/>
          </p:nvSpPr>
          <p:spPr>
            <a:xfrm>
              <a:off x="4674155" y="4788940"/>
              <a:ext cx="1359668" cy="400110"/>
            </a:xfrm>
            <a:prstGeom prst="rect">
              <a:avLst/>
            </a:prstGeom>
            <a:noFill/>
          </p:spPr>
          <p:txBody>
            <a:bodyPr wrap="none" rtlCol="0">
              <a:spAutoFit/>
            </a:bodyPr>
            <a:lstStyle/>
            <a:p>
              <a:r>
                <a:rPr lang="nl-NL" sz="1000" dirty="0" smtClean="0">
                  <a:latin typeface="Verdana" panose="020B0604030504040204" pitchFamily="34" charset="0"/>
                  <a:ea typeface="Verdana" panose="020B0604030504040204" pitchFamily="34" charset="0"/>
                  <a:cs typeface="Verdana" panose="020B0604030504040204" pitchFamily="34" charset="0"/>
                </a:rPr>
                <a:t>2020 q2, Zorg en </a:t>
              </a:r>
            </a:p>
            <a:p>
              <a:r>
                <a:rPr lang="nl-NL" sz="1000" dirty="0" smtClean="0">
                  <a:latin typeface="Verdana" panose="020B0604030504040204" pitchFamily="34" charset="0"/>
                  <a:ea typeface="Verdana" panose="020B0604030504040204" pitchFamily="34" charset="0"/>
                  <a:cs typeface="Verdana" panose="020B0604030504040204" pitchFamily="34" charset="0"/>
                </a:rPr>
                <a:t>welzijn beroepen</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6242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a:solidFill>
            <a:schemeClr val="accent1">
              <a:lumMod val="20000"/>
              <a:lumOff val="80000"/>
            </a:schemeClr>
          </a:solidFill>
        </p:spPr>
        <p:txBody>
          <a:bodyPr>
            <a:normAutofit fontScale="90000"/>
          </a:bodyPr>
          <a:lstStyle/>
          <a:p>
            <a:pPr algn="ctr"/>
            <a:r>
              <a:rPr lang="nl-NL" b="1" dirty="0" smtClean="0"/>
              <a:t>STELLING 1: </a:t>
            </a:r>
            <a:r>
              <a:rPr lang="nl-NL" dirty="0" smtClean="0"/>
              <a:t/>
            </a:r>
            <a:br>
              <a:rPr lang="nl-NL" dirty="0" smtClean="0"/>
            </a:br>
            <a:r>
              <a:rPr lang="nl-NL" dirty="0" smtClean="0"/>
              <a:t>‘MBO </a:t>
            </a:r>
            <a:r>
              <a:rPr lang="nl-NL" dirty="0" err="1" smtClean="0"/>
              <a:t>bedrijfsadministratieve</a:t>
            </a:r>
            <a:r>
              <a:rPr lang="nl-NL" dirty="0" smtClean="0"/>
              <a:t> opleiding is minst kansrijk’  </a:t>
            </a:r>
            <a:endParaRPr lang="nl-NL" dirty="0"/>
          </a:p>
        </p:txBody>
      </p:sp>
      <p:pic>
        <p:nvPicPr>
          <p:cNvPr id="5" name="Picture 2" descr="Infographic Startpositie op arbeidsmarkt na mbo-opleid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681" y="1592319"/>
            <a:ext cx="8333387" cy="4351338"/>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334681" y="6185207"/>
            <a:ext cx="1795346" cy="33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i="1" dirty="0"/>
              <a:t>Bron: UWV medio 2019</a:t>
            </a:r>
          </a:p>
        </p:txBody>
      </p:sp>
      <p:sp>
        <p:nvSpPr>
          <p:cNvPr id="8" name="Rechthoek 7"/>
          <p:cNvSpPr/>
          <p:nvPr/>
        </p:nvSpPr>
        <p:spPr>
          <a:xfrm>
            <a:off x="2739481" y="6185207"/>
            <a:ext cx="2167056" cy="334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200" i="1" dirty="0" smtClean="0"/>
              <a:t>Update:  in januari 2021 </a:t>
            </a:r>
            <a:endParaRPr lang="nl-NL" sz="1200" i="1" dirty="0"/>
          </a:p>
        </p:txBody>
      </p:sp>
      <p:sp>
        <p:nvSpPr>
          <p:cNvPr id="9" name="Rechthoek 8"/>
          <p:cNvSpPr/>
          <p:nvPr/>
        </p:nvSpPr>
        <p:spPr>
          <a:xfrm>
            <a:off x="9241264" y="2154384"/>
            <a:ext cx="2456365" cy="3755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Digitalisering </a:t>
            </a:r>
          </a:p>
          <a:p>
            <a:pPr algn="ctr"/>
            <a:r>
              <a:rPr lang="nl-NL" dirty="0" smtClean="0"/>
              <a:t>Automatisering</a:t>
            </a:r>
          </a:p>
          <a:p>
            <a:pPr algn="ctr"/>
            <a:r>
              <a:rPr lang="nl-NL" dirty="0" smtClean="0"/>
              <a:t>Robotisering</a:t>
            </a:r>
          </a:p>
          <a:p>
            <a:pPr algn="ctr"/>
            <a:endParaRPr lang="nl-NL" dirty="0"/>
          </a:p>
          <a:p>
            <a:pPr algn="ctr"/>
            <a:r>
              <a:rPr lang="nl-NL" dirty="0" smtClean="0"/>
              <a:t>Alle routinematige werkzaamheden worden uiteindelijk overgenomen door (slimme) software </a:t>
            </a:r>
          </a:p>
          <a:p>
            <a:pPr algn="ctr"/>
            <a:endParaRPr lang="nl-NL" dirty="0" smtClean="0"/>
          </a:p>
          <a:p>
            <a:pPr algn="ctr"/>
            <a:r>
              <a:rPr lang="nl-NL" dirty="0" smtClean="0"/>
              <a:t> </a:t>
            </a:r>
            <a:endParaRPr lang="nl-NL" dirty="0"/>
          </a:p>
        </p:txBody>
      </p:sp>
    </p:spTree>
    <p:extLst>
      <p:ext uri="{BB962C8B-B14F-4D97-AF65-F5344CB8AC3E}">
        <p14:creationId xmlns:p14="http://schemas.microsoft.com/office/powerpoint/2010/main" val="135850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439</Words>
  <Application>Microsoft Office PowerPoint</Application>
  <PresentationFormat>Breedbeeld</PresentationFormat>
  <Paragraphs>67</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Calibri Light</vt:lpstr>
      <vt:lpstr>Verdana</vt:lpstr>
      <vt:lpstr>Kantoorthema</vt:lpstr>
      <vt:lpstr>WELKOM BIJ Workshop 3</vt:lpstr>
      <vt:lpstr>PowerPoint-presentatie</vt:lpstr>
      <vt:lpstr>PowerPoint-presentatie</vt:lpstr>
      <vt:lpstr>CORONA CRISES – CPB RAMING </vt:lpstr>
      <vt:lpstr>Arbeidsmarkt 2019 – 2020 van KRAP naar GEMIDDELD  </vt:lpstr>
      <vt:lpstr>Tweedeling in beroepsgroepen KRAP – RUIM </vt:lpstr>
      <vt:lpstr>Tweedeling in beroepsgroepen KRAP – RUIM </vt:lpstr>
      <vt:lpstr>Tweedeling in beroepsgroepen KRAP - RUIM </vt:lpstr>
      <vt:lpstr>STELLING 1:  ‘MBO bedrijfsadministratieve opleiding is minst kansrijk’  </vt:lpstr>
      <vt:lpstr>PowerPoint-presentatie</vt:lpstr>
      <vt:lpstr>STELLING 2 ‘banen verdwijnen niet, de taken veranderen’</vt:lpstr>
      <vt:lpstr>Vaardigheden belangrijker, verbreding vakkennis</vt:lpstr>
      <vt:lpstr>Vaardigheden belangrijker, verbreding vakkennis</vt:lpstr>
      <vt:lpstr>STELLING 3 Race tussen technologie en onderwijs is een ongelijke strijd</vt:lpstr>
      <vt:lpstr>MODERNE of NIEUWE BEROEPEN</vt:lpstr>
      <vt:lpstr>Nieuwe opleidingen?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Toxopeus, Jacqueline (J.A.)</dc:creator>
  <cp:lastModifiedBy>Fatma Sarikas</cp:lastModifiedBy>
  <cp:revision>47</cp:revision>
  <dcterms:created xsi:type="dcterms:W3CDTF">2020-11-24T12:58:07Z</dcterms:created>
  <dcterms:modified xsi:type="dcterms:W3CDTF">2020-12-07T10:58:18Z</dcterms:modified>
</cp:coreProperties>
</file>